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47" r:id="rId2"/>
    <p:sldId id="652" r:id="rId3"/>
    <p:sldId id="860" r:id="rId4"/>
    <p:sldId id="1019" r:id="rId5"/>
    <p:sldId id="1018" r:id="rId6"/>
    <p:sldId id="1021" r:id="rId7"/>
    <p:sldId id="1022" r:id="rId8"/>
    <p:sldId id="1023" r:id="rId9"/>
    <p:sldId id="1024" r:id="rId10"/>
    <p:sldId id="102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200C0"/>
    <a:srgbClr val="C700D6"/>
    <a:srgbClr val="A900B6"/>
    <a:srgbClr val="F469FF"/>
    <a:srgbClr val="EF21FF"/>
    <a:srgbClr val="DD00EE"/>
    <a:srgbClr val="610068"/>
    <a:srgbClr val="C4C4C4"/>
    <a:srgbClr val="869097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6210" autoAdjust="0"/>
  </p:normalViewPr>
  <p:slideViewPr>
    <p:cSldViewPr snapToGrid="0" snapToObjects="1">
      <p:cViewPr varScale="1">
        <p:scale>
          <a:sx n="85" d="100"/>
          <a:sy n="85" d="100"/>
        </p:scale>
        <p:origin x="-96" y="-330"/>
      </p:cViewPr>
      <p:guideLst>
        <p:guide orient="horz" pos="159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2864"/>
    </p:cViewPr>
  </p:sorterViewPr>
  <p:notesViewPr>
    <p:cSldViewPr snapToGrid="0" snapToObjects="1">
      <p:cViewPr varScale="1">
        <p:scale>
          <a:sx n="97" d="100"/>
          <a:sy n="97" d="100"/>
        </p:scale>
        <p:origin x="381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A83A8-2E45-0548-B3C9-C096518BCF82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028E8-0986-2C48-A24F-782A77C25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51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94DD2-0DDA-C24C-A772-AE987C62F897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4DC8D-BEC2-D34A-81E1-6AC3BD4AB1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8253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01037" y="498590"/>
            <a:ext cx="8541926" cy="338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271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968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>
                <a:latin typeface="Raleway"/>
                <a:cs typeface="Raleway"/>
              </a:defRPr>
            </a:lvl1pPr>
          </a:lstStyle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54011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244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047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99803" y="562064"/>
            <a:ext cx="8318131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8200074" y="190333"/>
            <a:ext cx="393654" cy="253480"/>
            <a:chOff x="6258192" y="2164972"/>
            <a:chExt cx="602756" cy="38812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57773" y="2164972"/>
              <a:ext cx="0" cy="388124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556747" y="2199387"/>
              <a:ext cx="301026" cy="353709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268479" y="2199387"/>
              <a:ext cx="294647" cy="353709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268479" y="2164972"/>
              <a:ext cx="0" cy="388124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258192" y="2553096"/>
              <a:ext cx="602756" cy="0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563126" y="2164972"/>
              <a:ext cx="294647" cy="353709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268479" y="2164972"/>
              <a:ext cx="297884" cy="356668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1829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201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201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186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aleway"/>
                <a:cs typeface="Raleway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0823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latin typeface="Raleway"/>
                <a:cs typeface="Ralewa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0644"/>
            <a:ext cx="4040188" cy="2963466"/>
          </a:xfrm>
        </p:spPr>
        <p:txBody>
          <a:bodyPr>
            <a:normAutofit/>
          </a:bodyPr>
          <a:lstStyle>
            <a:lvl1pPr>
              <a:defRPr sz="1800">
                <a:latin typeface="Raleway"/>
                <a:cs typeface="Raleway"/>
              </a:defRPr>
            </a:lvl1pPr>
            <a:lvl2pPr>
              <a:defRPr sz="1600">
                <a:latin typeface="Raleway"/>
                <a:cs typeface="Raleway"/>
              </a:defRPr>
            </a:lvl2pPr>
            <a:lvl3pPr>
              <a:defRPr sz="1400">
                <a:latin typeface="Raleway"/>
                <a:cs typeface="Raleway"/>
              </a:defRPr>
            </a:lvl3pPr>
            <a:lvl4pPr>
              <a:defRPr sz="1200">
                <a:latin typeface="Raleway"/>
                <a:cs typeface="Raleway"/>
              </a:defRPr>
            </a:lvl4pPr>
            <a:lvl5pPr>
              <a:defRPr sz="1200">
                <a:latin typeface="Raleway"/>
                <a:cs typeface="Raleway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00823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latin typeface="Raleway"/>
                <a:cs typeface="Ralewa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80644"/>
            <a:ext cx="4041775" cy="2963466"/>
          </a:xfrm>
        </p:spPr>
        <p:txBody>
          <a:bodyPr>
            <a:normAutofit/>
          </a:bodyPr>
          <a:lstStyle>
            <a:lvl1pPr>
              <a:defRPr sz="1800">
                <a:latin typeface="Raleway"/>
                <a:cs typeface="Raleway"/>
              </a:defRPr>
            </a:lvl1pPr>
            <a:lvl2pPr>
              <a:defRPr sz="1600">
                <a:latin typeface="Raleway"/>
                <a:cs typeface="Raleway"/>
              </a:defRPr>
            </a:lvl2pPr>
            <a:lvl3pPr>
              <a:defRPr sz="1400">
                <a:latin typeface="Raleway"/>
                <a:cs typeface="Raleway"/>
              </a:defRPr>
            </a:lvl3pPr>
            <a:lvl4pPr>
              <a:defRPr sz="1200">
                <a:latin typeface="Raleway"/>
                <a:cs typeface="Raleway"/>
              </a:defRPr>
            </a:lvl4pPr>
            <a:lvl5pPr>
              <a:defRPr sz="1200">
                <a:latin typeface="Raleway"/>
                <a:cs typeface="Raleway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/>
                <a:cs typeface="Raleway"/>
              </a:defRPr>
            </a:lvl1pPr>
          </a:lstStyle>
          <a:p>
            <a:r>
              <a:rPr lang="en-US" dirty="0"/>
              <a:t>www.bestppt.com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/>
                <a:cs typeface="Raleway"/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372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145935" y="4547419"/>
            <a:ext cx="942259" cy="5325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466070"/>
            <a:ext cx="9144000" cy="1677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294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rrange avat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145935" y="4547419"/>
            <a:ext cx="942259" cy="5325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415382" y="1108869"/>
            <a:ext cx="4453731" cy="2928937"/>
            <a:chOff x="2415382" y="1108869"/>
            <a:chExt cx="4453731" cy="2928937"/>
          </a:xfrm>
        </p:grpSpPr>
        <p:sp>
          <p:nvSpPr>
            <p:cNvPr id="8" name="Freeform 38"/>
            <p:cNvSpPr>
              <a:spLocks/>
            </p:cNvSpPr>
            <p:nvPr/>
          </p:nvSpPr>
          <p:spPr bwMode="auto">
            <a:xfrm>
              <a:off x="4546600" y="199469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auto">
            <a:xfrm>
              <a:off x="4546600" y="199469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0"/>
            <p:cNvSpPr>
              <a:spLocks/>
            </p:cNvSpPr>
            <p:nvPr/>
          </p:nvSpPr>
          <p:spPr bwMode="auto">
            <a:xfrm>
              <a:off x="5035550" y="1588294"/>
              <a:ext cx="268288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1"/>
            <p:cNvSpPr>
              <a:spLocks/>
            </p:cNvSpPr>
            <p:nvPr/>
          </p:nvSpPr>
          <p:spPr bwMode="auto">
            <a:xfrm>
              <a:off x="4859338" y="155336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2"/>
            <p:cNvSpPr>
              <a:spLocks/>
            </p:cNvSpPr>
            <p:nvPr/>
          </p:nvSpPr>
          <p:spPr bwMode="auto">
            <a:xfrm>
              <a:off x="5365750" y="155336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5024438" y="19581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5024438" y="19581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/>
            <p:cNvSpPr>
              <a:spLocks/>
            </p:cNvSpPr>
            <p:nvPr/>
          </p:nvSpPr>
          <p:spPr bwMode="auto">
            <a:xfrm>
              <a:off x="5035550" y="1902619"/>
              <a:ext cx="268288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0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/>
            <p:cNvSpPr>
              <a:spLocks/>
            </p:cNvSpPr>
            <p:nvPr/>
          </p:nvSpPr>
          <p:spPr bwMode="auto">
            <a:xfrm>
              <a:off x="4757738" y="1205707"/>
              <a:ext cx="823913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/>
            <p:cNvSpPr>
              <a:spLocks/>
            </p:cNvSpPr>
            <p:nvPr/>
          </p:nvSpPr>
          <p:spPr bwMode="auto">
            <a:xfrm>
              <a:off x="4810125" y="1158082"/>
              <a:ext cx="673100" cy="517525"/>
            </a:xfrm>
            <a:custGeom>
              <a:avLst/>
              <a:gdLst>
                <a:gd name="T0" fmla="*/ 407 w 420"/>
                <a:gd name="T1" fmla="*/ 269 h 322"/>
                <a:gd name="T2" fmla="*/ 361 w 420"/>
                <a:gd name="T3" fmla="*/ 57 h 322"/>
                <a:gd name="T4" fmla="*/ 103 w 420"/>
                <a:gd name="T5" fmla="*/ 52 h 322"/>
                <a:gd name="T6" fmla="*/ 48 w 420"/>
                <a:gd name="T7" fmla="*/ 270 h 322"/>
                <a:gd name="T8" fmla="*/ 60 w 420"/>
                <a:gd name="T9" fmla="*/ 322 h 322"/>
                <a:gd name="T10" fmla="*/ 81 w 420"/>
                <a:gd name="T11" fmla="*/ 321 h 322"/>
                <a:gd name="T12" fmla="*/ 65 w 420"/>
                <a:gd name="T13" fmla="*/ 283 h 322"/>
                <a:gd name="T14" fmla="*/ 61 w 420"/>
                <a:gd name="T15" fmla="*/ 251 h 322"/>
                <a:gd name="T16" fmla="*/ 133 w 420"/>
                <a:gd name="T17" fmla="*/ 103 h 322"/>
                <a:gd name="T18" fmla="*/ 222 w 420"/>
                <a:gd name="T19" fmla="*/ 139 h 322"/>
                <a:gd name="T20" fmla="*/ 308 w 420"/>
                <a:gd name="T21" fmla="*/ 101 h 322"/>
                <a:gd name="T22" fmla="*/ 393 w 420"/>
                <a:gd name="T23" fmla="*/ 249 h 322"/>
                <a:gd name="T24" fmla="*/ 375 w 420"/>
                <a:gd name="T25" fmla="*/ 316 h 322"/>
                <a:gd name="T26" fmla="*/ 397 w 420"/>
                <a:gd name="T27" fmla="*/ 314 h 322"/>
                <a:gd name="T28" fmla="*/ 407 w 420"/>
                <a:gd name="T29" fmla="*/ 26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322">
                  <a:moveTo>
                    <a:pt x="407" y="269"/>
                  </a:moveTo>
                  <a:cubicBezTo>
                    <a:pt x="420" y="204"/>
                    <a:pt x="411" y="52"/>
                    <a:pt x="361" y="57"/>
                  </a:cubicBezTo>
                  <a:cubicBezTo>
                    <a:pt x="313" y="9"/>
                    <a:pt x="149" y="0"/>
                    <a:pt x="103" y="52"/>
                  </a:cubicBezTo>
                  <a:cubicBezTo>
                    <a:pt x="0" y="72"/>
                    <a:pt x="48" y="270"/>
                    <a:pt x="48" y="270"/>
                  </a:cubicBezTo>
                  <a:cubicBezTo>
                    <a:pt x="51" y="290"/>
                    <a:pt x="56" y="307"/>
                    <a:pt x="60" y="322"/>
                  </a:cubicBezTo>
                  <a:cubicBezTo>
                    <a:pt x="67" y="322"/>
                    <a:pt x="74" y="321"/>
                    <a:pt x="81" y="321"/>
                  </a:cubicBezTo>
                  <a:cubicBezTo>
                    <a:pt x="74" y="307"/>
                    <a:pt x="67" y="293"/>
                    <a:pt x="65" y="283"/>
                  </a:cubicBezTo>
                  <a:cubicBezTo>
                    <a:pt x="64" y="277"/>
                    <a:pt x="61" y="256"/>
                    <a:pt x="61" y="251"/>
                  </a:cubicBezTo>
                  <a:cubicBezTo>
                    <a:pt x="62" y="215"/>
                    <a:pt x="88" y="111"/>
                    <a:pt x="133" y="103"/>
                  </a:cubicBezTo>
                  <a:cubicBezTo>
                    <a:pt x="150" y="100"/>
                    <a:pt x="193" y="139"/>
                    <a:pt x="222" y="139"/>
                  </a:cubicBezTo>
                  <a:cubicBezTo>
                    <a:pt x="251" y="138"/>
                    <a:pt x="289" y="99"/>
                    <a:pt x="308" y="101"/>
                  </a:cubicBezTo>
                  <a:cubicBezTo>
                    <a:pt x="355" y="108"/>
                    <a:pt x="394" y="203"/>
                    <a:pt x="393" y="249"/>
                  </a:cubicBezTo>
                  <a:cubicBezTo>
                    <a:pt x="393" y="255"/>
                    <a:pt x="386" y="291"/>
                    <a:pt x="375" y="316"/>
                  </a:cubicBezTo>
                  <a:cubicBezTo>
                    <a:pt x="382" y="315"/>
                    <a:pt x="390" y="315"/>
                    <a:pt x="397" y="314"/>
                  </a:cubicBezTo>
                  <a:cubicBezTo>
                    <a:pt x="401" y="301"/>
                    <a:pt x="404" y="286"/>
                    <a:pt x="407" y="26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8"/>
            <p:cNvSpPr>
              <a:spLocks/>
            </p:cNvSpPr>
            <p:nvPr/>
          </p:nvSpPr>
          <p:spPr bwMode="auto">
            <a:xfrm>
              <a:off x="5170488" y="1958182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8 h 179"/>
                <a:gd name="T4" fmla="*/ 70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9"/>
            <p:cNvSpPr>
              <a:spLocks/>
            </p:cNvSpPr>
            <p:nvPr/>
          </p:nvSpPr>
          <p:spPr bwMode="auto">
            <a:xfrm>
              <a:off x="5170488" y="1958182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8 h 179"/>
                <a:gd name="T4" fmla="*/ 70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5170488" y="2124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1"/>
            <p:cNvSpPr>
              <a:spLocks/>
            </p:cNvSpPr>
            <p:nvPr/>
          </p:nvSpPr>
          <p:spPr bwMode="auto">
            <a:xfrm>
              <a:off x="5170488" y="2124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2"/>
            <p:cNvSpPr>
              <a:spLocks/>
            </p:cNvSpPr>
            <p:nvPr/>
          </p:nvSpPr>
          <p:spPr bwMode="auto">
            <a:xfrm>
              <a:off x="5035550" y="19534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BE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3"/>
            <p:cNvSpPr>
              <a:spLocks/>
            </p:cNvSpPr>
            <p:nvPr/>
          </p:nvSpPr>
          <p:spPr bwMode="auto">
            <a:xfrm>
              <a:off x="5035550" y="19534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5145088" y="2237582"/>
              <a:ext cx="49213" cy="1588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145088" y="223758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6"/>
            <p:cNvSpPr>
              <a:spLocks/>
            </p:cNvSpPr>
            <p:nvPr/>
          </p:nvSpPr>
          <p:spPr bwMode="auto">
            <a:xfrm>
              <a:off x="5011738" y="1745457"/>
              <a:ext cx="315913" cy="46038"/>
            </a:xfrm>
            <a:custGeom>
              <a:avLst/>
              <a:gdLst>
                <a:gd name="T0" fmla="*/ 105 w 197"/>
                <a:gd name="T1" fmla="*/ 0 h 29"/>
                <a:gd name="T2" fmla="*/ 99 w 197"/>
                <a:gd name="T3" fmla="*/ 5 h 29"/>
                <a:gd name="T4" fmla="*/ 92 w 197"/>
                <a:gd name="T5" fmla="*/ 0 h 29"/>
                <a:gd name="T6" fmla="*/ 0 w 197"/>
                <a:gd name="T7" fmla="*/ 29 h 29"/>
                <a:gd name="T8" fmla="*/ 90 w 197"/>
                <a:gd name="T9" fmla="*/ 26 h 29"/>
                <a:gd name="T10" fmla="*/ 99 w 197"/>
                <a:gd name="T11" fmla="*/ 15 h 29"/>
                <a:gd name="T12" fmla="*/ 107 w 197"/>
                <a:gd name="T13" fmla="*/ 26 h 29"/>
                <a:gd name="T14" fmla="*/ 197 w 197"/>
                <a:gd name="T15" fmla="*/ 29 h 29"/>
                <a:gd name="T16" fmla="*/ 105 w 19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9">
                  <a:moveTo>
                    <a:pt x="105" y="0"/>
                  </a:moveTo>
                  <a:cubicBezTo>
                    <a:pt x="101" y="0"/>
                    <a:pt x="99" y="5"/>
                    <a:pt x="99" y="5"/>
                  </a:cubicBezTo>
                  <a:cubicBezTo>
                    <a:pt x="99" y="5"/>
                    <a:pt x="96" y="0"/>
                    <a:pt x="92" y="0"/>
                  </a:cubicBezTo>
                  <a:cubicBezTo>
                    <a:pt x="78" y="0"/>
                    <a:pt x="17" y="6"/>
                    <a:pt x="0" y="29"/>
                  </a:cubicBezTo>
                  <a:cubicBezTo>
                    <a:pt x="0" y="29"/>
                    <a:pt x="85" y="27"/>
                    <a:pt x="90" y="26"/>
                  </a:cubicBezTo>
                  <a:cubicBezTo>
                    <a:pt x="94" y="24"/>
                    <a:pt x="99" y="15"/>
                    <a:pt x="99" y="15"/>
                  </a:cubicBezTo>
                  <a:cubicBezTo>
                    <a:pt x="99" y="15"/>
                    <a:pt x="103" y="24"/>
                    <a:pt x="107" y="26"/>
                  </a:cubicBezTo>
                  <a:cubicBezTo>
                    <a:pt x="112" y="27"/>
                    <a:pt x="197" y="29"/>
                    <a:pt x="197" y="29"/>
                  </a:cubicBezTo>
                  <a:cubicBezTo>
                    <a:pt x="180" y="6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7"/>
            <p:cNvSpPr>
              <a:spLocks/>
            </p:cNvSpPr>
            <p:nvPr/>
          </p:nvSpPr>
          <p:spPr bwMode="auto">
            <a:xfrm>
              <a:off x="3454400" y="19946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8"/>
            <p:cNvSpPr>
              <a:spLocks/>
            </p:cNvSpPr>
            <p:nvPr/>
          </p:nvSpPr>
          <p:spPr bwMode="auto">
            <a:xfrm>
              <a:off x="3454400" y="19946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9"/>
            <p:cNvSpPr>
              <a:spLocks/>
            </p:cNvSpPr>
            <p:nvPr/>
          </p:nvSpPr>
          <p:spPr bwMode="auto">
            <a:xfrm>
              <a:off x="3944938" y="158829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0"/>
            <p:cNvSpPr>
              <a:spLocks/>
            </p:cNvSpPr>
            <p:nvPr/>
          </p:nvSpPr>
          <p:spPr bwMode="auto">
            <a:xfrm>
              <a:off x="3767138" y="155336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1"/>
            <p:cNvSpPr>
              <a:spLocks/>
            </p:cNvSpPr>
            <p:nvPr/>
          </p:nvSpPr>
          <p:spPr bwMode="auto">
            <a:xfrm>
              <a:off x="4275138" y="155336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2"/>
            <p:cNvSpPr>
              <a:spLocks/>
            </p:cNvSpPr>
            <p:nvPr/>
          </p:nvSpPr>
          <p:spPr bwMode="auto">
            <a:xfrm>
              <a:off x="3944938" y="1902619"/>
              <a:ext cx="266700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7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3667125" y="1205707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3762375" y="1108869"/>
              <a:ext cx="649288" cy="582613"/>
            </a:xfrm>
            <a:custGeom>
              <a:avLst/>
              <a:gdLst>
                <a:gd name="T0" fmla="*/ 312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1 w 404"/>
                <a:gd name="T9" fmla="*/ 360 h 363"/>
                <a:gd name="T10" fmla="*/ 33 w 404"/>
                <a:gd name="T11" fmla="*/ 363 h 363"/>
                <a:gd name="T12" fmla="*/ 37 w 404"/>
                <a:gd name="T13" fmla="*/ 362 h 363"/>
                <a:gd name="T14" fmla="*/ 38 w 404"/>
                <a:gd name="T15" fmla="*/ 361 h 363"/>
                <a:gd name="T16" fmla="*/ 38 w 404"/>
                <a:gd name="T17" fmla="*/ 339 h 363"/>
                <a:gd name="T18" fmla="*/ 33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8 h 363"/>
                <a:gd name="T26" fmla="*/ 103 w 404"/>
                <a:gd name="T27" fmla="*/ 154 h 363"/>
                <a:gd name="T28" fmla="*/ 242 w 404"/>
                <a:gd name="T29" fmla="*/ 175 h 363"/>
                <a:gd name="T30" fmla="*/ 280 w 404"/>
                <a:gd name="T31" fmla="*/ 151 h 363"/>
                <a:gd name="T32" fmla="*/ 311 w 404"/>
                <a:gd name="T33" fmla="*/ 176 h 363"/>
                <a:gd name="T34" fmla="*/ 360 w 404"/>
                <a:gd name="T35" fmla="*/ 315 h 363"/>
                <a:gd name="T36" fmla="*/ 356 w 404"/>
                <a:gd name="T37" fmla="*/ 339 h 363"/>
                <a:gd name="T38" fmla="*/ 356 w 404"/>
                <a:gd name="T39" fmla="*/ 361 h 363"/>
                <a:gd name="T40" fmla="*/ 357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2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2" y="68"/>
                  </a:moveTo>
                  <a:cubicBezTo>
                    <a:pt x="225" y="0"/>
                    <a:pt x="91" y="40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1" y="360"/>
                  </a:cubicBezTo>
                  <a:cubicBezTo>
                    <a:pt x="31" y="360"/>
                    <a:pt x="32" y="362"/>
                    <a:pt x="33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8" y="362"/>
                    <a:pt x="38" y="361"/>
                    <a:pt x="38" y="361"/>
                  </a:cubicBezTo>
                  <a:cubicBezTo>
                    <a:pt x="38" y="354"/>
                    <a:pt x="38" y="340"/>
                    <a:pt x="38" y="339"/>
                  </a:cubicBezTo>
                  <a:cubicBezTo>
                    <a:pt x="37" y="328"/>
                    <a:pt x="34" y="318"/>
                    <a:pt x="33" y="307"/>
                  </a:cubicBezTo>
                  <a:cubicBezTo>
                    <a:pt x="41" y="255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8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5"/>
                  </a:cubicBezTo>
                  <a:cubicBezTo>
                    <a:pt x="259" y="182"/>
                    <a:pt x="261" y="152"/>
                    <a:pt x="280" y="151"/>
                  </a:cubicBezTo>
                  <a:cubicBezTo>
                    <a:pt x="288" y="150"/>
                    <a:pt x="304" y="177"/>
                    <a:pt x="311" y="176"/>
                  </a:cubicBezTo>
                  <a:cubicBezTo>
                    <a:pt x="377" y="169"/>
                    <a:pt x="349" y="269"/>
                    <a:pt x="360" y="315"/>
                  </a:cubicBezTo>
                  <a:cubicBezTo>
                    <a:pt x="358" y="323"/>
                    <a:pt x="357" y="331"/>
                    <a:pt x="356" y="339"/>
                  </a:cubicBezTo>
                  <a:cubicBezTo>
                    <a:pt x="356" y="340"/>
                    <a:pt x="356" y="354"/>
                    <a:pt x="356" y="361"/>
                  </a:cubicBezTo>
                  <a:cubicBezTo>
                    <a:pt x="356" y="361"/>
                    <a:pt x="356" y="362"/>
                    <a:pt x="357" y="362"/>
                  </a:cubicBezTo>
                  <a:cubicBezTo>
                    <a:pt x="358" y="363"/>
                    <a:pt x="361" y="363"/>
                    <a:pt x="361" y="363"/>
                  </a:cubicBezTo>
                  <a:cubicBezTo>
                    <a:pt x="362" y="362"/>
                    <a:pt x="363" y="360"/>
                    <a:pt x="363" y="360"/>
                  </a:cubicBezTo>
                  <a:cubicBezTo>
                    <a:pt x="364" y="356"/>
                    <a:pt x="364" y="354"/>
                    <a:pt x="364" y="351"/>
                  </a:cubicBezTo>
                  <a:cubicBezTo>
                    <a:pt x="365" y="347"/>
                    <a:pt x="365" y="342"/>
                    <a:pt x="366" y="338"/>
                  </a:cubicBezTo>
                  <a:cubicBezTo>
                    <a:pt x="379" y="288"/>
                    <a:pt x="404" y="89"/>
                    <a:pt x="312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2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4052888" y="2237582"/>
              <a:ext cx="50800" cy="1588"/>
            </a:xfrm>
            <a:prstGeom prst="rect">
              <a:avLst/>
            </a:pr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4052888" y="2237582"/>
              <a:ext cx="508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7"/>
            <p:cNvSpPr>
              <a:spLocks/>
            </p:cNvSpPr>
            <p:nvPr/>
          </p:nvSpPr>
          <p:spPr bwMode="auto">
            <a:xfrm>
              <a:off x="3640138" y="1173957"/>
              <a:ext cx="609600" cy="360363"/>
            </a:xfrm>
            <a:custGeom>
              <a:avLst/>
              <a:gdLst>
                <a:gd name="T0" fmla="*/ 323 w 380"/>
                <a:gd name="T1" fmla="*/ 52 h 225"/>
                <a:gd name="T2" fmla="*/ 182 w 380"/>
                <a:gd name="T3" fmla="*/ 28 h 225"/>
                <a:gd name="T4" fmla="*/ 42 w 380"/>
                <a:gd name="T5" fmla="*/ 48 h 225"/>
                <a:gd name="T6" fmla="*/ 78 w 380"/>
                <a:gd name="T7" fmla="*/ 180 h 225"/>
                <a:gd name="T8" fmla="*/ 268 w 380"/>
                <a:gd name="T9" fmla="*/ 161 h 225"/>
                <a:gd name="T10" fmla="*/ 358 w 380"/>
                <a:gd name="T11" fmla="*/ 97 h 225"/>
                <a:gd name="T12" fmla="*/ 323 w 380"/>
                <a:gd name="T13" fmla="*/ 5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25">
                  <a:moveTo>
                    <a:pt x="323" y="52"/>
                  </a:moveTo>
                  <a:cubicBezTo>
                    <a:pt x="323" y="52"/>
                    <a:pt x="248" y="0"/>
                    <a:pt x="182" y="28"/>
                  </a:cubicBezTo>
                  <a:cubicBezTo>
                    <a:pt x="115" y="56"/>
                    <a:pt x="56" y="66"/>
                    <a:pt x="42" y="48"/>
                  </a:cubicBezTo>
                  <a:cubicBezTo>
                    <a:pt x="42" y="48"/>
                    <a:pt x="0" y="134"/>
                    <a:pt x="78" y="180"/>
                  </a:cubicBezTo>
                  <a:cubicBezTo>
                    <a:pt x="155" y="225"/>
                    <a:pt x="243" y="189"/>
                    <a:pt x="268" y="161"/>
                  </a:cubicBezTo>
                  <a:cubicBezTo>
                    <a:pt x="294" y="133"/>
                    <a:pt x="335" y="88"/>
                    <a:pt x="358" y="97"/>
                  </a:cubicBezTo>
                  <a:cubicBezTo>
                    <a:pt x="380" y="106"/>
                    <a:pt x="323" y="52"/>
                    <a:pt x="323" y="52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>
              <a:off x="2844800" y="254714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>
              <a:off x="2844800" y="254714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0"/>
            <p:cNvSpPr>
              <a:spLocks/>
            </p:cNvSpPr>
            <p:nvPr/>
          </p:nvSpPr>
          <p:spPr bwMode="auto">
            <a:xfrm>
              <a:off x="3335338" y="214074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1"/>
            <p:cNvSpPr>
              <a:spLocks/>
            </p:cNvSpPr>
            <p:nvPr/>
          </p:nvSpPr>
          <p:spPr bwMode="auto">
            <a:xfrm>
              <a:off x="3157538" y="210581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2"/>
            <p:cNvSpPr>
              <a:spLocks/>
            </p:cNvSpPr>
            <p:nvPr/>
          </p:nvSpPr>
          <p:spPr bwMode="auto">
            <a:xfrm>
              <a:off x="3665538" y="210581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5"/>
            <p:cNvSpPr>
              <a:spLocks/>
            </p:cNvSpPr>
            <p:nvPr/>
          </p:nvSpPr>
          <p:spPr bwMode="auto">
            <a:xfrm>
              <a:off x="3543300" y="2550319"/>
              <a:ext cx="234950" cy="561975"/>
            </a:xfrm>
            <a:custGeom>
              <a:avLst/>
              <a:gdLst>
                <a:gd name="T0" fmla="*/ 37 w 148"/>
                <a:gd name="T1" fmla="*/ 0 h 354"/>
                <a:gd name="T2" fmla="*/ 37 w 148"/>
                <a:gd name="T3" fmla="*/ 39 h 354"/>
                <a:gd name="T4" fmla="*/ 0 w 148"/>
                <a:gd name="T5" fmla="*/ 354 h 354"/>
                <a:gd name="T6" fmla="*/ 64 w 148"/>
                <a:gd name="T7" fmla="*/ 354 h 354"/>
                <a:gd name="T8" fmla="*/ 132 w 148"/>
                <a:gd name="T9" fmla="*/ 214 h 354"/>
                <a:gd name="T10" fmla="*/ 67 w 148"/>
                <a:gd name="T11" fmla="*/ 169 h 354"/>
                <a:gd name="T12" fmla="*/ 148 w 148"/>
                <a:gd name="T13" fmla="*/ 132 h 354"/>
                <a:gd name="T14" fmla="*/ 81 w 148"/>
                <a:gd name="T15" fmla="*/ 20 h 354"/>
                <a:gd name="T16" fmla="*/ 37 w 148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54">
                  <a:moveTo>
                    <a:pt x="37" y="0"/>
                  </a:moveTo>
                  <a:lnTo>
                    <a:pt x="37" y="39"/>
                  </a:lnTo>
                  <a:lnTo>
                    <a:pt x="0" y="354"/>
                  </a:lnTo>
                  <a:lnTo>
                    <a:pt x="64" y="354"/>
                  </a:lnTo>
                  <a:lnTo>
                    <a:pt x="132" y="214"/>
                  </a:lnTo>
                  <a:lnTo>
                    <a:pt x="67" y="169"/>
                  </a:lnTo>
                  <a:lnTo>
                    <a:pt x="148" y="132"/>
                  </a:lnTo>
                  <a:lnTo>
                    <a:pt x="81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2"/>
            <p:cNvSpPr>
              <a:spLocks/>
            </p:cNvSpPr>
            <p:nvPr/>
          </p:nvSpPr>
          <p:spPr bwMode="auto">
            <a:xfrm>
              <a:off x="3057525" y="1758157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3"/>
            <p:cNvSpPr>
              <a:spLocks/>
            </p:cNvSpPr>
            <p:nvPr/>
          </p:nvSpPr>
          <p:spPr bwMode="auto">
            <a:xfrm>
              <a:off x="3194050" y="2169319"/>
              <a:ext cx="547688" cy="347663"/>
            </a:xfrm>
            <a:custGeom>
              <a:avLst/>
              <a:gdLst>
                <a:gd name="T0" fmla="*/ 338 w 342"/>
                <a:gd name="T1" fmla="*/ 4 h 217"/>
                <a:gd name="T2" fmla="*/ 336 w 342"/>
                <a:gd name="T3" fmla="*/ 13 h 217"/>
                <a:gd name="T4" fmla="*/ 293 w 342"/>
                <a:gd name="T5" fmla="*/ 115 h 217"/>
                <a:gd name="T6" fmla="*/ 172 w 342"/>
                <a:gd name="T7" fmla="*/ 192 h 217"/>
                <a:gd name="T8" fmla="*/ 51 w 342"/>
                <a:gd name="T9" fmla="*/ 119 h 217"/>
                <a:gd name="T10" fmla="*/ 7 w 342"/>
                <a:gd name="T11" fmla="*/ 13 h 217"/>
                <a:gd name="T12" fmla="*/ 5 w 342"/>
                <a:gd name="T13" fmla="*/ 0 h 217"/>
                <a:gd name="T14" fmla="*/ 0 w 342"/>
                <a:gd name="T15" fmla="*/ 35 h 217"/>
                <a:gd name="T16" fmla="*/ 29 w 342"/>
                <a:gd name="T17" fmla="*/ 125 h 217"/>
                <a:gd name="T18" fmla="*/ 170 w 342"/>
                <a:gd name="T19" fmla="*/ 217 h 217"/>
                <a:gd name="T20" fmla="*/ 311 w 342"/>
                <a:gd name="T21" fmla="*/ 125 h 217"/>
                <a:gd name="T22" fmla="*/ 340 w 342"/>
                <a:gd name="T23" fmla="*/ 30 h 217"/>
                <a:gd name="T24" fmla="*/ 338 w 342"/>
                <a:gd name="T2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17">
                  <a:moveTo>
                    <a:pt x="338" y="4"/>
                  </a:moveTo>
                  <a:cubicBezTo>
                    <a:pt x="337" y="9"/>
                    <a:pt x="336" y="13"/>
                    <a:pt x="336" y="13"/>
                  </a:cubicBezTo>
                  <a:cubicBezTo>
                    <a:pt x="336" y="13"/>
                    <a:pt x="313" y="91"/>
                    <a:pt x="293" y="115"/>
                  </a:cubicBezTo>
                  <a:cubicBezTo>
                    <a:pt x="255" y="162"/>
                    <a:pt x="205" y="191"/>
                    <a:pt x="172" y="192"/>
                  </a:cubicBezTo>
                  <a:cubicBezTo>
                    <a:pt x="138" y="192"/>
                    <a:pt x="89" y="165"/>
                    <a:pt x="51" y="119"/>
                  </a:cubicBezTo>
                  <a:cubicBezTo>
                    <a:pt x="36" y="101"/>
                    <a:pt x="8" y="20"/>
                    <a:pt x="7" y="13"/>
                  </a:cubicBezTo>
                  <a:cubicBezTo>
                    <a:pt x="7" y="9"/>
                    <a:pt x="6" y="4"/>
                    <a:pt x="5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7" y="76"/>
                    <a:pt x="13" y="102"/>
                    <a:pt x="29" y="125"/>
                  </a:cubicBezTo>
                  <a:cubicBezTo>
                    <a:pt x="54" y="160"/>
                    <a:pt x="126" y="217"/>
                    <a:pt x="170" y="217"/>
                  </a:cubicBezTo>
                  <a:cubicBezTo>
                    <a:pt x="214" y="217"/>
                    <a:pt x="285" y="160"/>
                    <a:pt x="311" y="125"/>
                  </a:cubicBezTo>
                  <a:cubicBezTo>
                    <a:pt x="327" y="102"/>
                    <a:pt x="331" y="72"/>
                    <a:pt x="340" y="30"/>
                  </a:cubicBezTo>
                  <a:cubicBezTo>
                    <a:pt x="340" y="30"/>
                    <a:pt x="342" y="4"/>
                    <a:pt x="338" y="4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5"/>
            <p:cNvSpPr>
              <a:spLocks noEditPoints="1"/>
            </p:cNvSpPr>
            <p:nvPr/>
          </p:nvSpPr>
          <p:spPr bwMode="auto">
            <a:xfrm>
              <a:off x="3222625" y="2077244"/>
              <a:ext cx="504825" cy="184150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6"/>
            <p:cNvSpPr>
              <a:spLocks/>
            </p:cNvSpPr>
            <p:nvPr/>
          </p:nvSpPr>
          <p:spPr bwMode="auto">
            <a:xfrm>
              <a:off x="2670970" y="2516189"/>
              <a:ext cx="690563" cy="960438"/>
            </a:xfrm>
            <a:custGeom>
              <a:avLst/>
              <a:gdLst>
                <a:gd name="T0" fmla="*/ 155 w 430"/>
                <a:gd name="T1" fmla="*/ 55 h 598"/>
                <a:gd name="T2" fmla="*/ 348 w 430"/>
                <a:gd name="T3" fmla="*/ 103 h 598"/>
                <a:gd name="T4" fmla="*/ 402 w 430"/>
                <a:gd name="T5" fmla="*/ 279 h 598"/>
                <a:gd name="T6" fmla="*/ 205 w 430"/>
                <a:gd name="T7" fmla="*/ 597 h 598"/>
                <a:gd name="T8" fmla="*/ 33 w 430"/>
                <a:gd name="T9" fmla="*/ 272 h 598"/>
                <a:gd name="T10" fmla="*/ 155 w 430"/>
                <a:gd name="T11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598">
                  <a:moveTo>
                    <a:pt x="155" y="55"/>
                  </a:moveTo>
                  <a:cubicBezTo>
                    <a:pt x="171" y="26"/>
                    <a:pt x="297" y="0"/>
                    <a:pt x="348" y="103"/>
                  </a:cubicBezTo>
                  <a:cubicBezTo>
                    <a:pt x="400" y="207"/>
                    <a:pt x="374" y="243"/>
                    <a:pt x="402" y="279"/>
                  </a:cubicBezTo>
                  <a:cubicBezTo>
                    <a:pt x="430" y="316"/>
                    <a:pt x="364" y="598"/>
                    <a:pt x="205" y="597"/>
                  </a:cubicBezTo>
                  <a:cubicBezTo>
                    <a:pt x="36" y="596"/>
                    <a:pt x="0" y="326"/>
                    <a:pt x="33" y="272"/>
                  </a:cubicBezTo>
                  <a:cubicBezTo>
                    <a:pt x="67" y="217"/>
                    <a:pt x="37" y="55"/>
                    <a:pt x="155" y="55"/>
                  </a:cubicBezTo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7"/>
            <p:cNvSpPr>
              <a:spLocks/>
            </p:cNvSpPr>
            <p:nvPr/>
          </p:nvSpPr>
          <p:spPr bwMode="auto">
            <a:xfrm>
              <a:off x="2415382" y="3375027"/>
              <a:ext cx="1184275" cy="442913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  <a:close/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8"/>
            <p:cNvSpPr>
              <a:spLocks/>
            </p:cNvSpPr>
            <p:nvPr/>
          </p:nvSpPr>
          <p:spPr bwMode="auto">
            <a:xfrm>
              <a:off x="2888457" y="3375027"/>
              <a:ext cx="238125" cy="442913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9"/>
            <p:cNvSpPr>
              <a:spLocks/>
            </p:cNvSpPr>
            <p:nvPr/>
          </p:nvSpPr>
          <p:spPr bwMode="auto">
            <a:xfrm>
              <a:off x="2890045" y="2976564"/>
              <a:ext cx="234950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186172" y="2302670"/>
              <a:ext cx="468254" cy="828676"/>
              <a:chOff x="2548790" y="2218532"/>
              <a:chExt cx="468254" cy="828676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663031" y="2218532"/>
                <a:ext cx="354013" cy="827088"/>
                <a:chOff x="2291616" y="2152651"/>
                <a:chExt cx="354013" cy="827088"/>
              </a:xfrm>
            </p:grpSpPr>
            <p:sp>
              <p:nvSpPr>
                <p:cNvPr id="184" name="Freeform 73"/>
                <p:cNvSpPr>
                  <a:spLocks/>
                </p:cNvSpPr>
                <p:nvPr/>
              </p:nvSpPr>
              <p:spPr bwMode="auto">
                <a:xfrm>
                  <a:off x="2291616" y="2544763"/>
                  <a:ext cx="354013" cy="434975"/>
                </a:xfrm>
                <a:custGeom>
                  <a:avLst/>
                  <a:gdLst>
                    <a:gd name="T0" fmla="*/ 116 w 220"/>
                    <a:gd name="T1" fmla="*/ 0 h 271"/>
                    <a:gd name="T2" fmla="*/ 0 w 220"/>
                    <a:gd name="T3" fmla="*/ 35 h 271"/>
                    <a:gd name="T4" fmla="*/ 44 w 220"/>
                    <a:gd name="T5" fmla="*/ 271 h 271"/>
                    <a:gd name="T6" fmla="*/ 202 w 220"/>
                    <a:gd name="T7" fmla="*/ 271 h 271"/>
                    <a:gd name="T8" fmla="*/ 220 w 220"/>
                    <a:gd name="T9" fmla="*/ 36 h 271"/>
                    <a:gd name="T10" fmla="*/ 116 w 220"/>
                    <a:gd name="T11" fmla="*/ 0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0" h="271">
                      <a:moveTo>
                        <a:pt x="116" y="0"/>
                      </a:moveTo>
                      <a:cubicBezTo>
                        <a:pt x="116" y="0"/>
                        <a:pt x="0" y="28"/>
                        <a:pt x="0" y="35"/>
                      </a:cubicBezTo>
                      <a:cubicBezTo>
                        <a:pt x="0" y="42"/>
                        <a:pt x="44" y="271"/>
                        <a:pt x="44" y="271"/>
                      </a:cubicBezTo>
                      <a:cubicBezTo>
                        <a:pt x="202" y="271"/>
                        <a:pt x="202" y="271"/>
                        <a:pt x="202" y="271"/>
                      </a:cubicBezTo>
                      <a:cubicBezTo>
                        <a:pt x="220" y="36"/>
                        <a:pt x="220" y="36"/>
                        <a:pt x="220" y="36"/>
                      </a:cubicBezTo>
                      <a:cubicBezTo>
                        <a:pt x="116" y="0"/>
                        <a:pt x="116" y="0"/>
                        <a:pt x="116" y="0"/>
                      </a:cubicBezTo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76"/>
                <p:cNvSpPr>
                  <a:spLocks/>
                </p:cNvSpPr>
                <p:nvPr/>
              </p:nvSpPr>
              <p:spPr bwMode="auto">
                <a:xfrm>
                  <a:off x="2420204" y="2544763"/>
                  <a:ext cx="114300" cy="112713"/>
                </a:xfrm>
                <a:custGeom>
                  <a:avLst/>
                  <a:gdLst>
                    <a:gd name="T0" fmla="*/ 0 w 71"/>
                    <a:gd name="T1" fmla="*/ 39 h 70"/>
                    <a:gd name="T2" fmla="*/ 20 w 71"/>
                    <a:gd name="T3" fmla="*/ 70 h 70"/>
                    <a:gd name="T4" fmla="*/ 51 w 71"/>
                    <a:gd name="T5" fmla="*/ 70 h 70"/>
                    <a:gd name="T6" fmla="*/ 71 w 71"/>
                    <a:gd name="T7" fmla="*/ 39 h 70"/>
                    <a:gd name="T8" fmla="*/ 36 w 71"/>
                    <a:gd name="T9" fmla="*/ 0 h 70"/>
                    <a:gd name="T10" fmla="*/ 0 w 71"/>
                    <a:gd name="T11" fmla="*/ 3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70">
                      <a:moveTo>
                        <a:pt x="0" y="39"/>
                      </a:move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30" y="70"/>
                        <a:pt x="41" y="70"/>
                        <a:pt x="51" y="70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0" y="39"/>
                        <a:pt x="0" y="39"/>
                        <a:pt x="0" y="39"/>
                      </a:cubicBezTo>
                    </a:path>
                  </a:pathLst>
                </a:custGeom>
                <a:solidFill>
                  <a:srgbClr val="2680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77"/>
                <p:cNvSpPr>
                  <a:spLocks/>
                </p:cNvSpPr>
                <p:nvPr/>
              </p:nvSpPr>
              <p:spPr bwMode="auto">
                <a:xfrm>
                  <a:off x="2405916" y="2657476"/>
                  <a:ext cx="142875" cy="322263"/>
                </a:xfrm>
                <a:custGeom>
                  <a:avLst/>
                  <a:gdLst>
                    <a:gd name="T0" fmla="*/ 29 w 90"/>
                    <a:gd name="T1" fmla="*/ 0 h 203"/>
                    <a:gd name="T2" fmla="*/ 0 w 90"/>
                    <a:gd name="T3" fmla="*/ 203 h 203"/>
                    <a:gd name="T4" fmla="*/ 90 w 90"/>
                    <a:gd name="T5" fmla="*/ 203 h 203"/>
                    <a:gd name="T6" fmla="*/ 61 w 90"/>
                    <a:gd name="T7" fmla="*/ 0 h 203"/>
                    <a:gd name="T8" fmla="*/ 29 w 90"/>
                    <a:gd name="T9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03">
                      <a:moveTo>
                        <a:pt x="29" y="0"/>
                      </a:moveTo>
                      <a:lnTo>
                        <a:pt x="0" y="203"/>
                      </a:lnTo>
                      <a:lnTo>
                        <a:pt x="90" y="203"/>
                      </a:lnTo>
                      <a:lnTo>
                        <a:pt x="61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2680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78"/>
                <p:cNvSpPr>
                  <a:spLocks/>
                </p:cNvSpPr>
                <p:nvPr/>
              </p:nvSpPr>
              <p:spPr bwMode="auto">
                <a:xfrm>
                  <a:off x="2405916" y="2657476"/>
                  <a:ext cx="142875" cy="322263"/>
                </a:xfrm>
                <a:custGeom>
                  <a:avLst/>
                  <a:gdLst>
                    <a:gd name="T0" fmla="*/ 29 w 90"/>
                    <a:gd name="T1" fmla="*/ 0 h 203"/>
                    <a:gd name="T2" fmla="*/ 0 w 90"/>
                    <a:gd name="T3" fmla="*/ 203 h 203"/>
                    <a:gd name="T4" fmla="*/ 90 w 90"/>
                    <a:gd name="T5" fmla="*/ 203 h 203"/>
                    <a:gd name="T6" fmla="*/ 61 w 90"/>
                    <a:gd name="T7" fmla="*/ 0 h 203"/>
                    <a:gd name="T8" fmla="*/ 29 w 90"/>
                    <a:gd name="T9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03">
                      <a:moveTo>
                        <a:pt x="29" y="0"/>
                      </a:moveTo>
                      <a:lnTo>
                        <a:pt x="0" y="203"/>
                      </a:lnTo>
                      <a:lnTo>
                        <a:pt x="90" y="203"/>
                      </a:lnTo>
                      <a:lnTo>
                        <a:pt x="61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79"/>
                <p:cNvSpPr>
                  <a:spLocks/>
                </p:cNvSpPr>
                <p:nvPr/>
              </p:nvSpPr>
              <p:spPr bwMode="auto">
                <a:xfrm>
                  <a:off x="2331304" y="2378076"/>
                  <a:ext cx="146050" cy="282575"/>
                </a:xfrm>
                <a:custGeom>
                  <a:avLst/>
                  <a:gdLst>
                    <a:gd name="T0" fmla="*/ 8 w 92"/>
                    <a:gd name="T1" fmla="*/ 0 h 178"/>
                    <a:gd name="T2" fmla="*/ 0 w 92"/>
                    <a:gd name="T3" fmla="*/ 28 h 178"/>
                    <a:gd name="T4" fmla="*/ 21 w 92"/>
                    <a:gd name="T5" fmla="*/ 178 h 178"/>
                    <a:gd name="T6" fmla="*/ 92 w 92"/>
                    <a:gd name="T7" fmla="*/ 105 h 178"/>
                    <a:gd name="T8" fmla="*/ 8 w 92"/>
                    <a:gd name="T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17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21" y="178"/>
                      </a:lnTo>
                      <a:lnTo>
                        <a:pt x="92" y="10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80"/>
                <p:cNvSpPr>
                  <a:spLocks/>
                </p:cNvSpPr>
                <p:nvPr/>
              </p:nvSpPr>
              <p:spPr bwMode="auto">
                <a:xfrm>
                  <a:off x="2331304" y="2378076"/>
                  <a:ext cx="146050" cy="282575"/>
                </a:xfrm>
                <a:custGeom>
                  <a:avLst/>
                  <a:gdLst>
                    <a:gd name="T0" fmla="*/ 8 w 92"/>
                    <a:gd name="T1" fmla="*/ 0 h 178"/>
                    <a:gd name="T2" fmla="*/ 0 w 92"/>
                    <a:gd name="T3" fmla="*/ 28 h 178"/>
                    <a:gd name="T4" fmla="*/ 21 w 92"/>
                    <a:gd name="T5" fmla="*/ 178 h 178"/>
                    <a:gd name="T6" fmla="*/ 92 w 92"/>
                    <a:gd name="T7" fmla="*/ 105 h 178"/>
                    <a:gd name="T8" fmla="*/ 8 w 92"/>
                    <a:gd name="T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17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21" y="178"/>
                      </a:lnTo>
                      <a:lnTo>
                        <a:pt x="92" y="10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81"/>
                <p:cNvSpPr>
                  <a:spLocks/>
                </p:cNvSpPr>
                <p:nvPr/>
              </p:nvSpPr>
              <p:spPr bwMode="auto">
                <a:xfrm>
                  <a:off x="2344004" y="2322513"/>
                  <a:ext cx="266700" cy="92075"/>
                </a:xfrm>
                <a:custGeom>
                  <a:avLst/>
                  <a:gdLst>
                    <a:gd name="T0" fmla="*/ 0 w 167"/>
                    <a:gd name="T1" fmla="*/ 0 h 58"/>
                    <a:gd name="T2" fmla="*/ 0 w 167"/>
                    <a:gd name="T3" fmla="*/ 6 h 58"/>
                    <a:gd name="T4" fmla="*/ 83 w 167"/>
                    <a:gd name="T5" fmla="*/ 58 h 58"/>
                    <a:gd name="T6" fmla="*/ 85 w 167"/>
                    <a:gd name="T7" fmla="*/ 58 h 58"/>
                    <a:gd name="T8" fmla="*/ 167 w 167"/>
                    <a:gd name="T9" fmla="*/ 9 h 58"/>
                    <a:gd name="T10" fmla="*/ 167 w 167"/>
                    <a:gd name="T11" fmla="*/ 0 h 58"/>
                    <a:gd name="T12" fmla="*/ 0 w 167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7" h="58">
                      <a:moveTo>
                        <a:pt x="0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43" y="56"/>
                        <a:pt x="83" y="58"/>
                      </a:cubicBezTo>
                      <a:cubicBezTo>
                        <a:pt x="84" y="58"/>
                        <a:pt x="85" y="58"/>
                        <a:pt x="85" y="58"/>
                      </a:cubicBezTo>
                      <a:cubicBezTo>
                        <a:pt x="125" y="58"/>
                        <a:pt x="167" y="9"/>
                        <a:pt x="167" y="9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5A08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83"/>
                <p:cNvSpPr>
                  <a:spLocks/>
                </p:cNvSpPr>
                <p:nvPr/>
              </p:nvSpPr>
              <p:spPr bwMode="auto">
                <a:xfrm>
                  <a:off x="2477354" y="2378076"/>
                  <a:ext cx="142875" cy="284163"/>
                </a:xfrm>
                <a:custGeom>
                  <a:avLst/>
                  <a:gdLst>
                    <a:gd name="T0" fmla="*/ 84 w 90"/>
                    <a:gd name="T1" fmla="*/ 0 h 179"/>
                    <a:gd name="T2" fmla="*/ 90 w 90"/>
                    <a:gd name="T3" fmla="*/ 28 h 179"/>
                    <a:gd name="T4" fmla="*/ 70 w 90"/>
                    <a:gd name="T5" fmla="*/ 179 h 179"/>
                    <a:gd name="T6" fmla="*/ 0 w 90"/>
                    <a:gd name="T7" fmla="*/ 105 h 179"/>
                    <a:gd name="T8" fmla="*/ 84 w 90"/>
                    <a:gd name="T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179">
                      <a:moveTo>
                        <a:pt x="84" y="0"/>
                      </a:moveTo>
                      <a:lnTo>
                        <a:pt x="90" y="28"/>
                      </a:lnTo>
                      <a:lnTo>
                        <a:pt x="70" y="179"/>
                      </a:lnTo>
                      <a:lnTo>
                        <a:pt x="0" y="105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84"/>
                <p:cNvSpPr>
                  <a:spLocks/>
                </p:cNvSpPr>
                <p:nvPr/>
              </p:nvSpPr>
              <p:spPr bwMode="auto">
                <a:xfrm>
                  <a:off x="2477354" y="2378076"/>
                  <a:ext cx="142875" cy="284163"/>
                </a:xfrm>
                <a:custGeom>
                  <a:avLst/>
                  <a:gdLst>
                    <a:gd name="T0" fmla="*/ 84 w 90"/>
                    <a:gd name="T1" fmla="*/ 0 h 179"/>
                    <a:gd name="T2" fmla="*/ 90 w 90"/>
                    <a:gd name="T3" fmla="*/ 28 h 179"/>
                    <a:gd name="T4" fmla="*/ 70 w 90"/>
                    <a:gd name="T5" fmla="*/ 179 h 179"/>
                    <a:gd name="T6" fmla="*/ 0 w 90"/>
                    <a:gd name="T7" fmla="*/ 105 h 179"/>
                    <a:gd name="T8" fmla="*/ 84 w 90"/>
                    <a:gd name="T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179">
                      <a:moveTo>
                        <a:pt x="84" y="0"/>
                      </a:moveTo>
                      <a:lnTo>
                        <a:pt x="90" y="28"/>
                      </a:lnTo>
                      <a:lnTo>
                        <a:pt x="70" y="179"/>
                      </a:lnTo>
                      <a:lnTo>
                        <a:pt x="0" y="105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85"/>
                <p:cNvSpPr>
                  <a:spLocks/>
                </p:cNvSpPr>
                <p:nvPr/>
              </p:nvSpPr>
              <p:spPr bwMode="auto">
                <a:xfrm>
                  <a:off x="2477354" y="25447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86"/>
                <p:cNvSpPr>
                  <a:spLocks/>
                </p:cNvSpPr>
                <p:nvPr/>
              </p:nvSpPr>
              <p:spPr bwMode="auto">
                <a:xfrm>
                  <a:off x="2477354" y="25447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87"/>
                <p:cNvSpPr>
                  <a:spLocks/>
                </p:cNvSpPr>
                <p:nvPr/>
              </p:nvSpPr>
              <p:spPr bwMode="auto">
                <a:xfrm>
                  <a:off x="2344004" y="2373313"/>
                  <a:ext cx="266700" cy="171450"/>
                </a:xfrm>
                <a:custGeom>
                  <a:avLst/>
                  <a:gdLst>
                    <a:gd name="T0" fmla="*/ 168 w 168"/>
                    <a:gd name="T1" fmla="*/ 0 h 108"/>
                    <a:gd name="T2" fmla="*/ 84 w 168"/>
                    <a:gd name="T3" fmla="*/ 105 h 108"/>
                    <a:gd name="T4" fmla="*/ 0 w 168"/>
                    <a:gd name="T5" fmla="*/ 0 h 108"/>
                    <a:gd name="T6" fmla="*/ 0 w 168"/>
                    <a:gd name="T7" fmla="*/ 3 h 108"/>
                    <a:gd name="T8" fmla="*/ 84 w 168"/>
                    <a:gd name="T9" fmla="*/ 108 h 108"/>
                    <a:gd name="T10" fmla="*/ 84 w 168"/>
                    <a:gd name="T11" fmla="*/ 108 h 108"/>
                    <a:gd name="T12" fmla="*/ 168 w 168"/>
                    <a:gd name="T13" fmla="*/ 3 h 108"/>
                    <a:gd name="T14" fmla="*/ 168 w 168"/>
                    <a:gd name="T1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108">
                      <a:moveTo>
                        <a:pt x="168" y="0"/>
                      </a:moveTo>
                      <a:lnTo>
                        <a:pt x="84" y="10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168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E9BEA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88"/>
                <p:cNvSpPr>
                  <a:spLocks/>
                </p:cNvSpPr>
                <p:nvPr/>
              </p:nvSpPr>
              <p:spPr bwMode="auto">
                <a:xfrm>
                  <a:off x="2344004" y="2373313"/>
                  <a:ext cx="266700" cy="171450"/>
                </a:xfrm>
                <a:custGeom>
                  <a:avLst/>
                  <a:gdLst>
                    <a:gd name="T0" fmla="*/ 168 w 168"/>
                    <a:gd name="T1" fmla="*/ 0 h 108"/>
                    <a:gd name="T2" fmla="*/ 84 w 168"/>
                    <a:gd name="T3" fmla="*/ 105 h 108"/>
                    <a:gd name="T4" fmla="*/ 0 w 168"/>
                    <a:gd name="T5" fmla="*/ 0 h 108"/>
                    <a:gd name="T6" fmla="*/ 0 w 168"/>
                    <a:gd name="T7" fmla="*/ 3 h 108"/>
                    <a:gd name="T8" fmla="*/ 84 w 168"/>
                    <a:gd name="T9" fmla="*/ 108 h 108"/>
                    <a:gd name="T10" fmla="*/ 84 w 168"/>
                    <a:gd name="T11" fmla="*/ 108 h 108"/>
                    <a:gd name="T12" fmla="*/ 168 w 168"/>
                    <a:gd name="T13" fmla="*/ 3 h 108"/>
                    <a:gd name="T14" fmla="*/ 168 w 168"/>
                    <a:gd name="T1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108">
                      <a:moveTo>
                        <a:pt x="168" y="0"/>
                      </a:moveTo>
                      <a:lnTo>
                        <a:pt x="84" y="10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168" y="3"/>
                      </a:lnTo>
                      <a:lnTo>
                        <a:pt x="16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89"/>
                <p:cNvSpPr>
                  <a:spLocks noEditPoint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1 h 1"/>
                    <a:gd name="T4" fmla="*/ 0 w 32"/>
                    <a:gd name="T5" fmla="*/ 1 h 1"/>
                    <a:gd name="T6" fmla="*/ 0 w 32"/>
                    <a:gd name="T7" fmla="*/ 0 h 1"/>
                    <a:gd name="T8" fmla="*/ 32 w 32"/>
                    <a:gd name="T9" fmla="*/ 0 h 1"/>
                    <a:gd name="T10" fmla="*/ 32 w 32"/>
                    <a:gd name="T11" fmla="*/ 0 h 1"/>
                    <a:gd name="T12" fmla="*/ 32 w 32"/>
                    <a:gd name="T13" fmla="*/ 1 h 1"/>
                    <a:gd name="T14" fmla="*/ 32 w 32"/>
                    <a:gd name="T15" fmla="*/ 1 h 1"/>
                    <a:gd name="T16" fmla="*/ 32 w 3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90"/>
                <p:cNvSpPr>
                  <a:spLocks noEditPoint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1 h 1"/>
                    <a:gd name="T4" fmla="*/ 0 w 32"/>
                    <a:gd name="T5" fmla="*/ 1 h 1"/>
                    <a:gd name="T6" fmla="*/ 0 w 32"/>
                    <a:gd name="T7" fmla="*/ 0 h 1"/>
                    <a:gd name="T8" fmla="*/ 32 w 32"/>
                    <a:gd name="T9" fmla="*/ 0 h 1"/>
                    <a:gd name="T10" fmla="*/ 32 w 32"/>
                    <a:gd name="T11" fmla="*/ 0 h 1"/>
                    <a:gd name="T12" fmla="*/ 32 w 32"/>
                    <a:gd name="T13" fmla="*/ 1 h 1"/>
                    <a:gd name="T14" fmla="*/ 32 w 32"/>
                    <a:gd name="T15" fmla="*/ 1 h 1"/>
                    <a:gd name="T16" fmla="*/ 32 w 3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Rectangle 91"/>
                <p:cNvSpPr>
                  <a:spLocks noChangeArrowhead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prstGeom prst="rect">
                  <a:avLst/>
                </a:prstGeom>
                <a:solidFill>
                  <a:srgbClr val="22737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Rectangle 92"/>
                <p:cNvSpPr>
                  <a:spLocks noChangeArrowhead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94"/>
                <p:cNvSpPr>
                  <a:spLocks/>
                </p:cNvSpPr>
                <p:nvPr/>
              </p:nvSpPr>
              <p:spPr bwMode="auto">
                <a:xfrm>
                  <a:off x="2340829" y="2152651"/>
                  <a:ext cx="276225" cy="169863"/>
                </a:xfrm>
                <a:custGeom>
                  <a:avLst/>
                  <a:gdLst>
                    <a:gd name="T0" fmla="*/ 163 w 172"/>
                    <a:gd name="T1" fmla="*/ 36 h 105"/>
                    <a:gd name="T2" fmla="*/ 101 w 172"/>
                    <a:gd name="T3" fmla="*/ 3 h 105"/>
                    <a:gd name="T4" fmla="*/ 86 w 172"/>
                    <a:gd name="T5" fmla="*/ 11 h 105"/>
                    <a:gd name="T6" fmla="*/ 71 w 172"/>
                    <a:gd name="T7" fmla="*/ 3 h 105"/>
                    <a:gd name="T8" fmla="*/ 9 w 172"/>
                    <a:gd name="T9" fmla="*/ 36 h 105"/>
                    <a:gd name="T10" fmla="*/ 0 w 172"/>
                    <a:gd name="T11" fmla="*/ 65 h 105"/>
                    <a:gd name="T12" fmla="*/ 0 w 172"/>
                    <a:gd name="T13" fmla="*/ 104 h 105"/>
                    <a:gd name="T14" fmla="*/ 14 w 172"/>
                    <a:gd name="T15" fmla="*/ 101 h 105"/>
                    <a:gd name="T16" fmla="*/ 24 w 172"/>
                    <a:gd name="T17" fmla="*/ 74 h 105"/>
                    <a:gd name="T18" fmla="*/ 45 w 172"/>
                    <a:gd name="T19" fmla="*/ 48 h 105"/>
                    <a:gd name="T20" fmla="*/ 86 w 172"/>
                    <a:gd name="T21" fmla="*/ 33 h 105"/>
                    <a:gd name="T22" fmla="*/ 127 w 172"/>
                    <a:gd name="T23" fmla="*/ 48 h 105"/>
                    <a:gd name="T24" fmla="*/ 148 w 172"/>
                    <a:gd name="T25" fmla="*/ 74 h 105"/>
                    <a:gd name="T26" fmla="*/ 159 w 172"/>
                    <a:gd name="T27" fmla="*/ 101 h 105"/>
                    <a:gd name="T28" fmla="*/ 172 w 172"/>
                    <a:gd name="T29" fmla="*/ 104 h 105"/>
                    <a:gd name="T30" fmla="*/ 172 w 172"/>
                    <a:gd name="T31" fmla="*/ 65 h 105"/>
                    <a:gd name="T32" fmla="*/ 163 w 172"/>
                    <a:gd name="T33" fmla="*/ 36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2" h="105">
                      <a:moveTo>
                        <a:pt x="163" y="36"/>
                      </a:moveTo>
                      <a:cubicBezTo>
                        <a:pt x="157" y="23"/>
                        <a:pt x="109" y="6"/>
                        <a:pt x="101" y="3"/>
                      </a:cubicBezTo>
                      <a:cubicBezTo>
                        <a:pt x="92" y="0"/>
                        <a:pt x="86" y="11"/>
                        <a:pt x="86" y="11"/>
                      </a:cubicBezTo>
                      <a:cubicBezTo>
                        <a:pt x="86" y="11"/>
                        <a:pt x="80" y="0"/>
                        <a:pt x="71" y="3"/>
                      </a:cubicBezTo>
                      <a:cubicBezTo>
                        <a:pt x="63" y="6"/>
                        <a:pt x="15" y="23"/>
                        <a:pt x="9" y="36"/>
                      </a:cubicBezTo>
                      <a:cubicBezTo>
                        <a:pt x="3" y="48"/>
                        <a:pt x="0" y="57"/>
                        <a:pt x="0" y="65"/>
                      </a:cubicBezTo>
                      <a:cubicBezTo>
                        <a:pt x="0" y="74"/>
                        <a:pt x="0" y="104"/>
                        <a:pt x="0" y="104"/>
                      </a:cubicBezTo>
                      <a:cubicBezTo>
                        <a:pt x="0" y="104"/>
                        <a:pt x="9" y="105"/>
                        <a:pt x="14" y="101"/>
                      </a:cubicBezTo>
                      <a:cubicBezTo>
                        <a:pt x="19" y="98"/>
                        <a:pt x="24" y="87"/>
                        <a:pt x="24" y="74"/>
                      </a:cubicBezTo>
                      <a:cubicBezTo>
                        <a:pt x="24" y="61"/>
                        <a:pt x="34" y="50"/>
                        <a:pt x="45" y="48"/>
                      </a:cubicBezTo>
                      <a:cubicBezTo>
                        <a:pt x="58" y="46"/>
                        <a:pt x="86" y="41"/>
                        <a:pt x="86" y="33"/>
                      </a:cubicBezTo>
                      <a:cubicBezTo>
                        <a:pt x="86" y="41"/>
                        <a:pt x="117" y="46"/>
                        <a:pt x="127" y="48"/>
                      </a:cubicBezTo>
                      <a:cubicBezTo>
                        <a:pt x="139" y="50"/>
                        <a:pt x="148" y="61"/>
                        <a:pt x="148" y="74"/>
                      </a:cubicBezTo>
                      <a:cubicBezTo>
                        <a:pt x="148" y="87"/>
                        <a:pt x="154" y="98"/>
                        <a:pt x="159" y="101"/>
                      </a:cubicBezTo>
                      <a:cubicBezTo>
                        <a:pt x="164" y="105"/>
                        <a:pt x="172" y="104"/>
                        <a:pt x="172" y="104"/>
                      </a:cubicBezTo>
                      <a:cubicBezTo>
                        <a:pt x="172" y="104"/>
                        <a:pt x="172" y="74"/>
                        <a:pt x="172" y="65"/>
                      </a:cubicBezTo>
                      <a:cubicBezTo>
                        <a:pt x="172" y="57"/>
                        <a:pt x="169" y="48"/>
                        <a:pt x="163" y="36"/>
                      </a:cubicBezTo>
                      <a:close/>
                    </a:path>
                  </a:pathLst>
                </a:custGeom>
                <a:solidFill>
                  <a:srgbClr val="60534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3" name="Freeform 74"/>
              <p:cNvSpPr>
                <a:spLocks/>
              </p:cNvSpPr>
              <p:nvPr/>
            </p:nvSpPr>
            <p:spPr bwMode="auto">
              <a:xfrm>
                <a:off x="2548790" y="2485233"/>
                <a:ext cx="233363" cy="561975"/>
              </a:xfrm>
              <a:custGeom>
                <a:avLst/>
                <a:gdLst>
                  <a:gd name="T0" fmla="*/ 111 w 147"/>
                  <a:gd name="T1" fmla="*/ 0 h 354"/>
                  <a:gd name="T2" fmla="*/ 111 w 147"/>
                  <a:gd name="T3" fmla="*/ 39 h 354"/>
                  <a:gd name="T4" fmla="*/ 147 w 147"/>
                  <a:gd name="T5" fmla="*/ 354 h 354"/>
                  <a:gd name="T6" fmla="*/ 84 w 147"/>
                  <a:gd name="T7" fmla="*/ 354 h 354"/>
                  <a:gd name="T8" fmla="*/ 15 w 147"/>
                  <a:gd name="T9" fmla="*/ 214 h 354"/>
                  <a:gd name="T10" fmla="*/ 81 w 147"/>
                  <a:gd name="T11" fmla="*/ 169 h 354"/>
                  <a:gd name="T12" fmla="*/ 0 w 147"/>
                  <a:gd name="T13" fmla="*/ 132 h 354"/>
                  <a:gd name="T14" fmla="*/ 75 w 147"/>
                  <a:gd name="T15" fmla="*/ 16 h 354"/>
                  <a:gd name="T16" fmla="*/ 111 w 147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354">
                    <a:moveTo>
                      <a:pt x="111" y="0"/>
                    </a:moveTo>
                    <a:lnTo>
                      <a:pt x="111" y="39"/>
                    </a:lnTo>
                    <a:lnTo>
                      <a:pt x="147" y="354"/>
                    </a:lnTo>
                    <a:lnTo>
                      <a:pt x="84" y="354"/>
                    </a:lnTo>
                    <a:lnTo>
                      <a:pt x="15" y="214"/>
                    </a:lnTo>
                    <a:lnTo>
                      <a:pt x="81" y="169"/>
                    </a:lnTo>
                    <a:lnTo>
                      <a:pt x="0" y="132"/>
                    </a:lnTo>
                    <a:lnTo>
                      <a:pt x="75" y="16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639220" y="2590802"/>
              <a:ext cx="709612" cy="769937"/>
              <a:chOff x="2668588" y="2424907"/>
              <a:chExt cx="709612" cy="769937"/>
            </a:xfrm>
          </p:grpSpPr>
          <p:sp>
            <p:nvSpPr>
              <p:cNvPr id="177" name="Freeform 100"/>
              <p:cNvSpPr>
                <a:spLocks/>
              </p:cNvSpPr>
              <p:nvPr/>
            </p:nvSpPr>
            <p:spPr bwMode="auto">
              <a:xfrm>
                <a:off x="3257550" y="2820194"/>
                <a:ext cx="120650" cy="177800"/>
              </a:xfrm>
              <a:custGeom>
                <a:avLst/>
                <a:gdLst>
                  <a:gd name="T0" fmla="*/ 57 w 75"/>
                  <a:gd name="T1" fmla="*/ 7 h 111"/>
                  <a:gd name="T2" fmla="*/ 11 w 75"/>
                  <a:gd name="T3" fmla="*/ 43 h 111"/>
                  <a:gd name="T4" fmla="*/ 18 w 75"/>
                  <a:gd name="T5" fmla="*/ 104 h 111"/>
                  <a:gd name="T6" fmla="*/ 64 w 75"/>
                  <a:gd name="T7" fmla="*/ 68 h 111"/>
                  <a:gd name="T8" fmla="*/ 57 w 75"/>
                  <a:gd name="T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11">
                    <a:moveTo>
                      <a:pt x="57" y="7"/>
                    </a:moveTo>
                    <a:cubicBezTo>
                      <a:pt x="43" y="0"/>
                      <a:pt x="22" y="17"/>
                      <a:pt x="11" y="43"/>
                    </a:cubicBezTo>
                    <a:cubicBezTo>
                      <a:pt x="0" y="70"/>
                      <a:pt x="3" y="97"/>
                      <a:pt x="18" y="104"/>
                    </a:cubicBezTo>
                    <a:cubicBezTo>
                      <a:pt x="33" y="111"/>
                      <a:pt x="53" y="94"/>
                      <a:pt x="64" y="68"/>
                    </a:cubicBezTo>
                    <a:cubicBezTo>
                      <a:pt x="75" y="41"/>
                      <a:pt x="72" y="14"/>
                      <a:pt x="57" y="7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01"/>
              <p:cNvSpPr>
                <a:spLocks/>
              </p:cNvSpPr>
              <p:nvPr/>
            </p:nvSpPr>
            <p:spPr bwMode="auto">
              <a:xfrm>
                <a:off x="2695575" y="2820194"/>
                <a:ext cx="122238" cy="177800"/>
              </a:xfrm>
              <a:custGeom>
                <a:avLst/>
                <a:gdLst>
                  <a:gd name="T0" fmla="*/ 18 w 76"/>
                  <a:gd name="T1" fmla="*/ 7 h 111"/>
                  <a:gd name="T2" fmla="*/ 65 w 76"/>
                  <a:gd name="T3" fmla="*/ 43 h 111"/>
                  <a:gd name="T4" fmla="*/ 58 w 76"/>
                  <a:gd name="T5" fmla="*/ 104 h 111"/>
                  <a:gd name="T6" fmla="*/ 11 w 76"/>
                  <a:gd name="T7" fmla="*/ 68 h 111"/>
                  <a:gd name="T8" fmla="*/ 18 w 76"/>
                  <a:gd name="T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11">
                    <a:moveTo>
                      <a:pt x="18" y="7"/>
                    </a:moveTo>
                    <a:cubicBezTo>
                      <a:pt x="33" y="0"/>
                      <a:pt x="54" y="17"/>
                      <a:pt x="65" y="43"/>
                    </a:cubicBezTo>
                    <a:cubicBezTo>
                      <a:pt x="76" y="70"/>
                      <a:pt x="72" y="97"/>
                      <a:pt x="58" y="104"/>
                    </a:cubicBezTo>
                    <a:cubicBezTo>
                      <a:pt x="43" y="111"/>
                      <a:pt x="22" y="94"/>
                      <a:pt x="11" y="68"/>
                    </a:cubicBezTo>
                    <a:cubicBezTo>
                      <a:pt x="0" y="41"/>
                      <a:pt x="3" y="14"/>
                      <a:pt x="18" y="7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02"/>
              <p:cNvSpPr>
                <a:spLocks/>
              </p:cNvSpPr>
              <p:nvPr/>
            </p:nvSpPr>
            <p:spPr bwMode="auto">
              <a:xfrm>
                <a:off x="2919413" y="3112294"/>
                <a:ext cx="234950" cy="82550"/>
              </a:xfrm>
              <a:custGeom>
                <a:avLst/>
                <a:gdLst>
                  <a:gd name="T0" fmla="*/ 147 w 147"/>
                  <a:gd name="T1" fmla="*/ 0 h 51"/>
                  <a:gd name="T2" fmla="*/ 0 w 147"/>
                  <a:gd name="T3" fmla="*/ 0 h 51"/>
                  <a:gd name="T4" fmla="*/ 0 w 147"/>
                  <a:gd name="T5" fmla="*/ 5 h 51"/>
                  <a:gd name="T6" fmla="*/ 73 w 147"/>
                  <a:gd name="T7" fmla="*/ 51 h 51"/>
                  <a:gd name="T8" fmla="*/ 147 w 147"/>
                  <a:gd name="T9" fmla="*/ 4 h 51"/>
                  <a:gd name="T10" fmla="*/ 147 w 147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51">
                    <a:moveTo>
                      <a:pt x="1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46" y="51"/>
                      <a:pt x="73" y="51"/>
                    </a:cubicBezTo>
                    <a:cubicBezTo>
                      <a:pt x="100" y="51"/>
                      <a:pt x="147" y="4"/>
                      <a:pt x="147" y="4"/>
                    </a:cubicBezTo>
                    <a:cubicBezTo>
                      <a:pt x="147" y="0"/>
                      <a:pt x="147" y="0"/>
                      <a:pt x="147" y="0"/>
                    </a:cubicBezTo>
                  </a:path>
                </a:pathLst>
              </a:custGeom>
              <a:solidFill>
                <a:srgbClr val="C5A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03"/>
              <p:cNvSpPr>
                <a:spLocks/>
              </p:cNvSpPr>
              <p:nvPr/>
            </p:nvSpPr>
            <p:spPr bwMode="auto">
              <a:xfrm>
                <a:off x="2711450" y="2445544"/>
                <a:ext cx="652463" cy="723900"/>
              </a:xfrm>
              <a:custGeom>
                <a:avLst/>
                <a:gdLst>
                  <a:gd name="T0" fmla="*/ 203 w 406"/>
                  <a:gd name="T1" fmla="*/ 450 h 450"/>
                  <a:gd name="T2" fmla="*/ 30 w 406"/>
                  <a:gd name="T3" fmla="*/ 266 h 450"/>
                  <a:gd name="T4" fmla="*/ 203 w 406"/>
                  <a:gd name="T5" fmla="*/ 0 h 450"/>
                  <a:gd name="T6" fmla="*/ 375 w 406"/>
                  <a:gd name="T7" fmla="*/ 266 h 450"/>
                  <a:gd name="T8" fmla="*/ 203 w 406"/>
                  <a:gd name="T9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450">
                    <a:moveTo>
                      <a:pt x="203" y="450"/>
                    </a:moveTo>
                    <a:cubicBezTo>
                      <a:pt x="157" y="450"/>
                      <a:pt x="60" y="374"/>
                      <a:pt x="30" y="266"/>
                    </a:cubicBezTo>
                    <a:cubicBezTo>
                      <a:pt x="0" y="157"/>
                      <a:pt x="57" y="0"/>
                      <a:pt x="203" y="0"/>
                    </a:cubicBezTo>
                    <a:cubicBezTo>
                      <a:pt x="349" y="0"/>
                      <a:pt x="406" y="157"/>
                      <a:pt x="375" y="266"/>
                    </a:cubicBezTo>
                    <a:cubicBezTo>
                      <a:pt x="346" y="374"/>
                      <a:pt x="249" y="450"/>
                      <a:pt x="203" y="450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04"/>
              <p:cNvSpPr>
                <a:spLocks/>
              </p:cNvSpPr>
              <p:nvPr/>
            </p:nvSpPr>
            <p:spPr bwMode="auto">
              <a:xfrm>
                <a:off x="2668588" y="2424907"/>
                <a:ext cx="690563" cy="498475"/>
              </a:xfrm>
              <a:custGeom>
                <a:avLst/>
                <a:gdLst>
                  <a:gd name="T0" fmla="*/ 259 w 430"/>
                  <a:gd name="T1" fmla="*/ 148 h 310"/>
                  <a:gd name="T2" fmla="*/ 357 w 430"/>
                  <a:gd name="T3" fmla="*/ 226 h 310"/>
                  <a:gd name="T4" fmla="*/ 387 w 430"/>
                  <a:gd name="T5" fmla="*/ 301 h 310"/>
                  <a:gd name="T6" fmla="*/ 411 w 430"/>
                  <a:gd name="T7" fmla="*/ 145 h 310"/>
                  <a:gd name="T8" fmla="*/ 257 w 430"/>
                  <a:gd name="T9" fmla="*/ 4 h 310"/>
                  <a:gd name="T10" fmla="*/ 104 w 430"/>
                  <a:gd name="T11" fmla="*/ 47 h 310"/>
                  <a:gd name="T12" fmla="*/ 63 w 430"/>
                  <a:gd name="T13" fmla="*/ 310 h 310"/>
                  <a:gd name="T14" fmla="*/ 148 w 430"/>
                  <a:gd name="T15" fmla="*/ 105 h 310"/>
                  <a:gd name="T16" fmla="*/ 259 w 430"/>
                  <a:gd name="T17" fmla="*/ 14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310">
                    <a:moveTo>
                      <a:pt x="259" y="148"/>
                    </a:moveTo>
                    <a:cubicBezTo>
                      <a:pt x="295" y="223"/>
                      <a:pt x="310" y="246"/>
                      <a:pt x="357" y="226"/>
                    </a:cubicBezTo>
                    <a:cubicBezTo>
                      <a:pt x="405" y="206"/>
                      <a:pt x="396" y="262"/>
                      <a:pt x="387" y="301"/>
                    </a:cubicBezTo>
                    <a:cubicBezTo>
                      <a:pt x="430" y="248"/>
                      <a:pt x="425" y="197"/>
                      <a:pt x="411" y="145"/>
                    </a:cubicBezTo>
                    <a:cubicBezTo>
                      <a:pt x="397" y="88"/>
                      <a:pt x="325" y="2"/>
                      <a:pt x="257" y="4"/>
                    </a:cubicBezTo>
                    <a:cubicBezTo>
                      <a:pt x="220" y="0"/>
                      <a:pt x="164" y="5"/>
                      <a:pt x="104" y="47"/>
                    </a:cubicBezTo>
                    <a:cubicBezTo>
                      <a:pt x="0" y="122"/>
                      <a:pt x="35" y="290"/>
                      <a:pt x="63" y="310"/>
                    </a:cubicBezTo>
                    <a:cubicBezTo>
                      <a:pt x="36" y="155"/>
                      <a:pt x="102" y="186"/>
                      <a:pt x="148" y="105"/>
                    </a:cubicBezTo>
                    <a:cubicBezTo>
                      <a:pt x="163" y="69"/>
                      <a:pt x="221" y="67"/>
                      <a:pt x="259" y="148"/>
                    </a:cubicBezTo>
                    <a:close/>
                  </a:path>
                </a:pathLst>
              </a:custGeom>
              <a:solidFill>
                <a:srgbClr val="BF974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" name="Freeform 105"/>
            <p:cNvSpPr>
              <a:spLocks/>
            </p:cNvSpPr>
            <p:nvPr/>
          </p:nvSpPr>
          <p:spPr bwMode="auto">
            <a:xfrm>
              <a:off x="2712245" y="3384552"/>
              <a:ext cx="234950" cy="433388"/>
            </a:xfrm>
            <a:custGeom>
              <a:avLst/>
              <a:gdLst>
                <a:gd name="T0" fmla="*/ 148 w 148"/>
                <a:gd name="T1" fmla="*/ 272 h 273"/>
                <a:gd name="T2" fmla="*/ 84 w 148"/>
                <a:gd name="T3" fmla="*/ 272 h 273"/>
                <a:gd name="T4" fmla="*/ 80 w 148"/>
                <a:gd name="T5" fmla="*/ 273 h 273"/>
                <a:gd name="T6" fmla="*/ 16 w 148"/>
                <a:gd name="T7" fmla="*/ 213 h 273"/>
                <a:gd name="T8" fmla="*/ 81 w 148"/>
                <a:gd name="T9" fmla="*/ 169 h 273"/>
                <a:gd name="T10" fmla="*/ 0 w 148"/>
                <a:gd name="T11" fmla="*/ 131 h 273"/>
                <a:gd name="T12" fmla="*/ 54 w 148"/>
                <a:gd name="T13" fmla="*/ 48 h 273"/>
                <a:gd name="T14" fmla="*/ 75 w 148"/>
                <a:gd name="T15" fmla="*/ 16 h 273"/>
                <a:gd name="T16" fmla="*/ 111 w 148"/>
                <a:gd name="T17" fmla="*/ 0 h 273"/>
                <a:gd name="T18" fmla="*/ 111 w 148"/>
                <a:gd name="T19" fmla="*/ 38 h 273"/>
                <a:gd name="T20" fmla="*/ 147 w 148"/>
                <a:gd name="T21" fmla="*/ 273 h 273"/>
                <a:gd name="T22" fmla="*/ 148 w 148"/>
                <a:gd name="T2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273">
                  <a:moveTo>
                    <a:pt x="148" y="272"/>
                  </a:moveTo>
                  <a:lnTo>
                    <a:pt x="84" y="272"/>
                  </a:lnTo>
                  <a:lnTo>
                    <a:pt x="80" y="273"/>
                  </a:lnTo>
                  <a:lnTo>
                    <a:pt x="16" y="213"/>
                  </a:lnTo>
                  <a:lnTo>
                    <a:pt x="81" y="169"/>
                  </a:lnTo>
                  <a:lnTo>
                    <a:pt x="0" y="131"/>
                  </a:lnTo>
                  <a:lnTo>
                    <a:pt x="54" y="48"/>
                  </a:lnTo>
                  <a:lnTo>
                    <a:pt x="75" y="16"/>
                  </a:lnTo>
                  <a:lnTo>
                    <a:pt x="111" y="0"/>
                  </a:lnTo>
                  <a:lnTo>
                    <a:pt x="111" y="38"/>
                  </a:lnTo>
                  <a:lnTo>
                    <a:pt x="147" y="273"/>
                  </a:lnTo>
                  <a:lnTo>
                    <a:pt x="148" y="27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6"/>
            <p:cNvSpPr>
              <a:spLocks/>
            </p:cNvSpPr>
            <p:nvPr/>
          </p:nvSpPr>
          <p:spPr bwMode="auto">
            <a:xfrm>
              <a:off x="3067845" y="3381377"/>
              <a:ext cx="231775" cy="436563"/>
            </a:xfrm>
            <a:custGeom>
              <a:avLst/>
              <a:gdLst>
                <a:gd name="T0" fmla="*/ 66 w 146"/>
                <a:gd name="T1" fmla="*/ 169 h 275"/>
                <a:gd name="T2" fmla="*/ 132 w 146"/>
                <a:gd name="T3" fmla="*/ 212 h 275"/>
                <a:gd name="T4" fmla="*/ 67 w 146"/>
                <a:gd name="T5" fmla="*/ 275 h 275"/>
                <a:gd name="T6" fmla="*/ 63 w 146"/>
                <a:gd name="T7" fmla="*/ 274 h 275"/>
                <a:gd name="T8" fmla="*/ 0 w 146"/>
                <a:gd name="T9" fmla="*/ 274 h 275"/>
                <a:gd name="T10" fmla="*/ 1 w 146"/>
                <a:gd name="T11" fmla="*/ 275 h 275"/>
                <a:gd name="T12" fmla="*/ 37 w 146"/>
                <a:gd name="T13" fmla="*/ 37 h 275"/>
                <a:gd name="T14" fmla="*/ 37 w 146"/>
                <a:gd name="T15" fmla="*/ 0 h 275"/>
                <a:gd name="T16" fmla="*/ 81 w 146"/>
                <a:gd name="T17" fmla="*/ 19 h 275"/>
                <a:gd name="T18" fmla="*/ 100 w 146"/>
                <a:gd name="T19" fmla="*/ 51 h 275"/>
                <a:gd name="T20" fmla="*/ 146 w 146"/>
                <a:gd name="T21" fmla="*/ 130 h 275"/>
                <a:gd name="T22" fmla="*/ 66 w 146"/>
                <a:gd name="T23" fmla="*/ 16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275">
                  <a:moveTo>
                    <a:pt x="66" y="169"/>
                  </a:moveTo>
                  <a:lnTo>
                    <a:pt x="132" y="212"/>
                  </a:lnTo>
                  <a:lnTo>
                    <a:pt x="67" y="275"/>
                  </a:lnTo>
                  <a:lnTo>
                    <a:pt x="63" y="274"/>
                  </a:lnTo>
                  <a:lnTo>
                    <a:pt x="0" y="274"/>
                  </a:lnTo>
                  <a:lnTo>
                    <a:pt x="1" y="275"/>
                  </a:lnTo>
                  <a:lnTo>
                    <a:pt x="37" y="37"/>
                  </a:lnTo>
                  <a:lnTo>
                    <a:pt x="37" y="0"/>
                  </a:lnTo>
                  <a:lnTo>
                    <a:pt x="81" y="19"/>
                  </a:lnTo>
                  <a:lnTo>
                    <a:pt x="100" y="51"/>
                  </a:lnTo>
                  <a:lnTo>
                    <a:pt x="146" y="130"/>
                  </a:lnTo>
                  <a:lnTo>
                    <a:pt x="66" y="16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7"/>
            <p:cNvSpPr>
              <a:spLocks/>
            </p:cNvSpPr>
            <p:nvPr/>
          </p:nvSpPr>
          <p:spPr bwMode="auto">
            <a:xfrm>
              <a:off x="5316538" y="1786732"/>
              <a:ext cx="379413" cy="960438"/>
            </a:xfrm>
            <a:custGeom>
              <a:avLst/>
              <a:gdLst>
                <a:gd name="T0" fmla="*/ 85 w 236"/>
                <a:gd name="T1" fmla="*/ 54 h 598"/>
                <a:gd name="T2" fmla="*/ 191 w 236"/>
                <a:gd name="T3" fmla="*/ 103 h 598"/>
                <a:gd name="T4" fmla="*/ 221 w 236"/>
                <a:gd name="T5" fmla="*/ 279 h 598"/>
                <a:gd name="T6" fmla="*/ 113 w 236"/>
                <a:gd name="T7" fmla="*/ 597 h 598"/>
                <a:gd name="T8" fmla="*/ 18 w 236"/>
                <a:gd name="T9" fmla="*/ 271 h 598"/>
                <a:gd name="T10" fmla="*/ 85 w 236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598">
                  <a:moveTo>
                    <a:pt x="85" y="54"/>
                  </a:moveTo>
                  <a:cubicBezTo>
                    <a:pt x="94" y="25"/>
                    <a:pt x="163" y="0"/>
                    <a:pt x="191" y="103"/>
                  </a:cubicBezTo>
                  <a:cubicBezTo>
                    <a:pt x="219" y="206"/>
                    <a:pt x="205" y="243"/>
                    <a:pt x="221" y="279"/>
                  </a:cubicBezTo>
                  <a:cubicBezTo>
                    <a:pt x="236" y="316"/>
                    <a:pt x="200" y="598"/>
                    <a:pt x="113" y="597"/>
                  </a:cubicBezTo>
                  <a:cubicBezTo>
                    <a:pt x="20" y="596"/>
                    <a:pt x="0" y="326"/>
                    <a:pt x="18" y="271"/>
                  </a:cubicBezTo>
                  <a:cubicBezTo>
                    <a:pt x="37" y="217"/>
                    <a:pt x="20" y="54"/>
                    <a:pt x="85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8"/>
            <p:cNvSpPr>
              <a:spLocks/>
            </p:cNvSpPr>
            <p:nvPr/>
          </p:nvSpPr>
          <p:spPr bwMode="auto">
            <a:xfrm>
              <a:off x="5702300" y="1786732"/>
              <a:ext cx="379413" cy="960438"/>
            </a:xfrm>
            <a:custGeom>
              <a:avLst/>
              <a:gdLst>
                <a:gd name="T0" fmla="*/ 151 w 237"/>
                <a:gd name="T1" fmla="*/ 54 h 598"/>
                <a:gd name="T2" fmla="*/ 45 w 237"/>
                <a:gd name="T3" fmla="*/ 103 h 598"/>
                <a:gd name="T4" fmla="*/ 15 w 237"/>
                <a:gd name="T5" fmla="*/ 279 h 598"/>
                <a:gd name="T6" fmla="*/ 123 w 237"/>
                <a:gd name="T7" fmla="*/ 597 h 598"/>
                <a:gd name="T8" fmla="*/ 218 w 237"/>
                <a:gd name="T9" fmla="*/ 271 h 598"/>
                <a:gd name="T10" fmla="*/ 151 w 237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598">
                  <a:moveTo>
                    <a:pt x="151" y="54"/>
                  </a:moveTo>
                  <a:cubicBezTo>
                    <a:pt x="142" y="25"/>
                    <a:pt x="73" y="0"/>
                    <a:pt x="45" y="103"/>
                  </a:cubicBezTo>
                  <a:cubicBezTo>
                    <a:pt x="17" y="206"/>
                    <a:pt x="31" y="243"/>
                    <a:pt x="15" y="279"/>
                  </a:cubicBezTo>
                  <a:cubicBezTo>
                    <a:pt x="0" y="316"/>
                    <a:pt x="37" y="598"/>
                    <a:pt x="123" y="597"/>
                  </a:cubicBezTo>
                  <a:cubicBezTo>
                    <a:pt x="216" y="596"/>
                    <a:pt x="237" y="326"/>
                    <a:pt x="218" y="271"/>
                  </a:cubicBezTo>
                  <a:cubicBezTo>
                    <a:pt x="200" y="217"/>
                    <a:pt x="216" y="54"/>
                    <a:pt x="151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9"/>
            <p:cNvSpPr>
              <a:spLocks/>
            </p:cNvSpPr>
            <p:nvPr/>
          </p:nvSpPr>
          <p:spPr bwMode="auto">
            <a:xfrm>
              <a:off x="5116513" y="2553494"/>
              <a:ext cx="1182688" cy="442913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0"/>
            <p:cNvSpPr>
              <a:spLocks/>
            </p:cNvSpPr>
            <p:nvPr/>
          </p:nvSpPr>
          <p:spPr bwMode="auto">
            <a:xfrm>
              <a:off x="5588000" y="2553494"/>
              <a:ext cx="238125" cy="442913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1"/>
            <p:cNvSpPr>
              <a:spLocks/>
            </p:cNvSpPr>
            <p:nvPr/>
          </p:nvSpPr>
          <p:spPr bwMode="auto">
            <a:xfrm>
              <a:off x="5589588" y="2155032"/>
              <a:ext cx="234950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12"/>
            <p:cNvSpPr>
              <a:spLocks/>
            </p:cNvSpPr>
            <p:nvPr/>
          </p:nvSpPr>
          <p:spPr bwMode="auto">
            <a:xfrm>
              <a:off x="5927725" y="2164557"/>
              <a:ext cx="120650" cy="179388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3"/>
            <p:cNvSpPr>
              <a:spLocks/>
            </p:cNvSpPr>
            <p:nvPr/>
          </p:nvSpPr>
          <p:spPr bwMode="auto">
            <a:xfrm>
              <a:off x="5365750" y="2164557"/>
              <a:ext cx="122238" cy="179388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14"/>
            <p:cNvSpPr>
              <a:spLocks/>
            </p:cNvSpPr>
            <p:nvPr/>
          </p:nvSpPr>
          <p:spPr bwMode="auto">
            <a:xfrm>
              <a:off x="5589588" y="2458244"/>
              <a:ext cx="234950" cy="80963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5B0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5"/>
            <p:cNvSpPr>
              <a:spLocks/>
            </p:cNvSpPr>
            <p:nvPr/>
          </p:nvSpPr>
          <p:spPr bwMode="auto">
            <a:xfrm>
              <a:off x="5381625" y="1791494"/>
              <a:ext cx="652463" cy="722313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6"/>
            <p:cNvSpPr>
              <a:spLocks/>
            </p:cNvSpPr>
            <p:nvPr/>
          </p:nvSpPr>
          <p:spPr bwMode="auto">
            <a:xfrm>
              <a:off x="5368925" y="1774032"/>
              <a:ext cx="657225" cy="493713"/>
            </a:xfrm>
            <a:custGeom>
              <a:avLst/>
              <a:gdLst>
                <a:gd name="T0" fmla="*/ 392 w 409"/>
                <a:gd name="T1" fmla="*/ 143 h 308"/>
                <a:gd name="T2" fmla="*/ 238 w 409"/>
                <a:gd name="T3" fmla="*/ 2 h 308"/>
                <a:gd name="T4" fmla="*/ 204 w 409"/>
                <a:gd name="T5" fmla="*/ 1 h 308"/>
                <a:gd name="T6" fmla="*/ 171 w 409"/>
                <a:gd name="T7" fmla="*/ 2 h 308"/>
                <a:gd name="T8" fmla="*/ 16 w 409"/>
                <a:gd name="T9" fmla="*/ 143 h 308"/>
                <a:gd name="T10" fmla="*/ 28 w 409"/>
                <a:gd name="T11" fmla="*/ 280 h 308"/>
                <a:gd name="T12" fmla="*/ 44 w 409"/>
                <a:gd name="T13" fmla="*/ 308 h 308"/>
                <a:gd name="T14" fmla="*/ 39 w 409"/>
                <a:gd name="T15" fmla="*/ 227 h 308"/>
                <a:gd name="T16" fmla="*/ 71 w 409"/>
                <a:gd name="T17" fmla="*/ 224 h 308"/>
                <a:gd name="T18" fmla="*/ 168 w 409"/>
                <a:gd name="T19" fmla="*/ 146 h 308"/>
                <a:gd name="T20" fmla="*/ 204 w 409"/>
                <a:gd name="T21" fmla="*/ 96 h 308"/>
                <a:gd name="T22" fmla="*/ 240 w 409"/>
                <a:gd name="T23" fmla="*/ 146 h 308"/>
                <a:gd name="T24" fmla="*/ 338 w 409"/>
                <a:gd name="T25" fmla="*/ 224 h 308"/>
                <a:gd name="T26" fmla="*/ 370 w 409"/>
                <a:gd name="T27" fmla="*/ 227 h 308"/>
                <a:gd name="T28" fmla="*/ 365 w 409"/>
                <a:gd name="T29" fmla="*/ 308 h 308"/>
                <a:gd name="T30" fmla="*/ 381 w 409"/>
                <a:gd name="T31" fmla="*/ 280 h 308"/>
                <a:gd name="T32" fmla="*/ 392 w 409"/>
                <a:gd name="T33" fmla="*/ 14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" h="308">
                  <a:moveTo>
                    <a:pt x="392" y="143"/>
                  </a:moveTo>
                  <a:cubicBezTo>
                    <a:pt x="378" y="86"/>
                    <a:pt x="306" y="0"/>
                    <a:pt x="238" y="2"/>
                  </a:cubicBezTo>
                  <a:cubicBezTo>
                    <a:pt x="228" y="1"/>
                    <a:pt x="217" y="0"/>
                    <a:pt x="204" y="1"/>
                  </a:cubicBezTo>
                  <a:cubicBezTo>
                    <a:pt x="192" y="0"/>
                    <a:pt x="181" y="1"/>
                    <a:pt x="171" y="2"/>
                  </a:cubicBezTo>
                  <a:cubicBezTo>
                    <a:pt x="103" y="0"/>
                    <a:pt x="31" y="86"/>
                    <a:pt x="16" y="143"/>
                  </a:cubicBezTo>
                  <a:cubicBezTo>
                    <a:pt x="5" y="189"/>
                    <a:pt x="0" y="234"/>
                    <a:pt x="28" y="280"/>
                  </a:cubicBezTo>
                  <a:cubicBezTo>
                    <a:pt x="32" y="294"/>
                    <a:pt x="38" y="304"/>
                    <a:pt x="44" y="308"/>
                  </a:cubicBezTo>
                  <a:cubicBezTo>
                    <a:pt x="38" y="273"/>
                    <a:pt x="37" y="247"/>
                    <a:pt x="39" y="227"/>
                  </a:cubicBezTo>
                  <a:cubicBezTo>
                    <a:pt x="44" y="219"/>
                    <a:pt x="54" y="217"/>
                    <a:pt x="71" y="224"/>
                  </a:cubicBezTo>
                  <a:cubicBezTo>
                    <a:pt x="118" y="244"/>
                    <a:pt x="133" y="221"/>
                    <a:pt x="168" y="146"/>
                  </a:cubicBezTo>
                  <a:cubicBezTo>
                    <a:pt x="179" y="123"/>
                    <a:pt x="188" y="96"/>
                    <a:pt x="204" y="96"/>
                  </a:cubicBezTo>
                  <a:cubicBezTo>
                    <a:pt x="221" y="96"/>
                    <a:pt x="230" y="123"/>
                    <a:pt x="240" y="146"/>
                  </a:cubicBezTo>
                  <a:cubicBezTo>
                    <a:pt x="276" y="221"/>
                    <a:pt x="291" y="244"/>
                    <a:pt x="338" y="224"/>
                  </a:cubicBezTo>
                  <a:cubicBezTo>
                    <a:pt x="355" y="217"/>
                    <a:pt x="365" y="219"/>
                    <a:pt x="370" y="227"/>
                  </a:cubicBezTo>
                  <a:cubicBezTo>
                    <a:pt x="372" y="247"/>
                    <a:pt x="371" y="273"/>
                    <a:pt x="365" y="308"/>
                  </a:cubicBezTo>
                  <a:cubicBezTo>
                    <a:pt x="371" y="304"/>
                    <a:pt x="376" y="294"/>
                    <a:pt x="381" y="280"/>
                  </a:cubicBezTo>
                  <a:cubicBezTo>
                    <a:pt x="409" y="234"/>
                    <a:pt x="404" y="189"/>
                    <a:pt x="392" y="143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7"/>
            <p:cNvSpPr>
              <a:spLocks/>
            </p:cNvSpPr>
            <p:nvPr/>
          </p:nvSpPr>
          <p:spPr bwMode="auto">
            <a:xfrm>
              <a:off x="5413375" y="2563019"/>
              <a:ext cx="233363" cy="433388"/>
            </a:xfrm>
            <a:custGeom>
              <a:avLst/>
              <a:gdLst>
                <a:gd name="T0" fmla="*/ 147 w 147"/>
                <a:gd name="T1" fmla="*/ 272 h 273"/>
                <a:gd name="T2" fmla="*/ 84 w 147"/>
                <a:gd name="T3" fmla="*/ 272 h 273"/>
                <a:gd name="T4" fmla="*/ 80 w 147"/>
                <a:gd name="T5" fmla="*/ 273 h 273"/>
                <a:gd name="T6" fmla="*/ 15 w 147"/>
                <a:gd name="T7" fmla="*/ 214 h 273"/>
                <a:gd name="T8" fmla="*/ 81 w 147"/>
                <a:gd name="T9" fmla="*/ 169 h 273"/>
                <a:gd name="T10" fmla="*/ 0 w 147"/>
                <a:gd name="T11" fmla="*/ 132 h 273"/>
                <a:gd name="T12" fmla="*/ 53 w 147"/>
                <a:gd name="T13" fmla="*/ 49 h 273"/>
                <a:gd name="T14" fmla="*/ 74 w 147"/>
                <a:gd name="T15" fmla="*/ 16 h 273"/>
                <a:gd name="T16" fmla="*/ 110 w 147"/>
                <a:gd name="T17" fmla="*/ 0 h 273"/>
                <a:gd name="T18" fmla="*/ 110 w 147"/>
                <a:gd name="T19" fmla="*/ 39 h 273"/>
                <a:gd name="T20" fmla="*/ 146 w 147"/>
                <a:gd name="T21" fmla="*/ 273 h 273"/>
                <a:gd name="T22" fmla="*/ 147 w 147"/>
                <a:gd name="T2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273">
                  <a:moveTo>
                    <a:pt x="147" y="272"/>
                  </a:moveTo>
                  <a:lnTo>
                    <a:pt x="84" y="272"/>
                  </a:lnTo>
                  <a:lnTo>
                    <a:pt x="80" y="273"/>
                  </a:lnTo>
                  <a:lnTo>
                    <a:pt x="15" y="214"/>
                  </a:lnTo>
                  <a:lnTo>
                    <a:pt x="81" y="169"/>
                  </a:lnTo>
                  <a:lnTo>
                    <a:pt x="0" y="132"/>
                  </a:lnTo>
                  <a:lnTo>
                    <a:pt x="53" y="49"/>
                  </a:lnTo>
                  <a:lnTo>
                    <a:pt x="74" y="16"/>
                  </a:lnTo>
                  <a:lnTo>
                    <a:pt x="110" y="0"/>
                  </a:lnTo>
                  <a:lnTo>
                    <a:pt x="110" y="39"/>
                  </a:lnTo>
                  <a:lnTo>
                    <a:pt x="146" y="273"/>
                  </a:lnTo>
                  <a:lnTo>
                    <a:pt x="147" y="27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8"/>
            <p:cNvSpPr>
              <a:spLocks/>
            </p:cNvSpPr>
            <p:nvPr/>
          </p:nvSpPr>
          <p:spPr bwMode="auto">
            <a:xfrm>
              <a:off x="5767388" y="2559844"/>
              <a:ext cx="233363" cy="436563"/>
            </a:xfrm>
            <a:custGeom>
              <a:avLst/>
              <a:gdLst>
                <a:gd name="T0" fmla="*/ 66 w 147"/>
                <a:gd name="T1" fmla="*/ 169 h 275"/>
                <a:gd name="T2" fmla="*/ 133 w 147"/>
                <a:gd name="T3" fmla="*/ 213 h 275"/>
                <a:gd name="T4" fmla="*/ 67 w 147"/>
                <a:gd name="T5" fmla="*/ 275 h 275"/>
                <a:gd name="T6" fmla="*/ 63 w 147"/>
                <a:gd name="T7" fmla="*/ 274 h 275"/>
                <a:gd name="T8" fmla="*/ 0 w 147"/>
                <a:gd name="T9" fmla="*/ 274 h 275"/>
                <a:gd name="T10" fmla="*/ 1 w 147"/>
                <a:gd name="T11" fmla="*/ 275 h 275"/>
                <a:gd name="T12" fmla="*/ 37 w 147"/>
                <a:gd name="T13" fmla="*/ 38 h 275"/>
                <a:gd name="T14" fmla="*/ 37 w 147"/>
                <a:gd name="T15" fmla="*/ 0 h 275"/>
                <a:gd name="T16" fmla="*/ 81 w 147"/>
                <a:gd name="T17" fmla="*/ 19 h 275"/>
                <a:gd name="T18" fmla="*/ 100 w 147"/>
                <a:gd name="T19" fmla="*/ 52 h 275"/>
                <a:gd name="T20" fmla="*/ 147 w 147"/>
                <a:gd name="T21" fmla="*/ 131 h 275"/>
                <a:gd name="T22" fmla="*/ 66 w 147"/>
                <a:gd name="T23" fmla="*/ 16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275">
                  <a:moveTo>
                    <a:pt x="66" y="169"/>
                  </a:moveTo>
                  <a:lnTo>
                    <a:pt x="133" y="213"/>
                  </a:lnTo>
                  <a:lnTo>
                    <a:pt x="67" y="275"/>
                  </a:lnTo>
                  <a:lnTo>
                    <a:pt x="63" y="274"/>
                  </a:lnTo>
                  <a:lnTo>
                    <a:pt x="0" y="274"/>
                  </a:lnTo>
                  <a:lnTo>
                    <a:pt x="1" y="275"/>
                  </a:lnTo>
                  <a:lnTo>
                    <a:pt x="37" y="38"/>
                  </a:lnTo>
                  <a:lnTo>
                    <a:pt x="37" y="0"/>
                  </a:lnTo>
                  <a:lnTo>
                    <a:pt x="81" y="19"/>
                  </a:lnTo>
                  <a:lnTo>
                    <a:pt x="100" y="52"/>
                  </a:lnTo>
                  <a:lnTo>
                    <a:pt x="147" y="131"/>
                  </a:lnTo>
                  <a:lnTo>
                    <a:pt x="66" y="16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9"/>
            <p:cNvSpPr>
              <a:spLocks/>
            </p:cNvSpPr>
            <p:nvPr/>
          </p:nvSpPr>
          <p:spPr bwMode="auto">
            <a:xfrm>
              <a:off x="5621338" y="30868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20"/>
            <p:cNvSpPr>
              <a:spLocks/>
            </p:cNvSpPr>
            <p:nvPr/>
          </p:nvSpPr>
          <p:spPr bwMode="auto">
            <a:xfrm>
              <a:off x="5621338" y="30868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1"/>
            <p:cNvSpPr>
              <a:spLocks/>
            </p:cNvSpPr>
            <p:nvPr/>
          </p:nvSpPr>
          <p:spPr bwMode="auto">
            <a:xfrm>
              <a:off x="6110288" y="2680494"/>
              <a:ext cx="268288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2"/>
            <p:cNvSpPr>
              <a:spLocks/>
            </p:cNvSpPr>
            <p:nvPr/>
          </p:nvSpPr>
          <p:spPr bwMode="auto">
            <a:xfrm>
              <a:off x="5934075" y="2645569"/>
              <a:ext cx="112713" cy="163513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3"/>
            <p:cNvSpPr>
              <a:spLocks/>
            </p:cNvSpPr>
            <p:nvPr/>
          </p:nvSpPr>
          <p:spPr bwMode="auto">
            <a:xfrm>
              <a:off x="6442075" y="2645569"/>
              <a:ext cx="111125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24"/>
            <p:cNvSpPr>
              <a:spLocks/>
            </p:cNvSpPr>
            <p:nvPr/>
          </p:nvSpPr>
          <p:spPr bwMode="auto">
            <a:xfrm>
              <a:off x="6186488" y="3217069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5"/>
            <p:cNvSpPr>
              <a:spLocks/>
            </p:cNvSpPr>
            <p:nvPr/>
          </p:nvSpPr>
          <p:spPr bwMode="auto">
            <a:xfrm>
              <a:off x="6173788" y="332978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26"/>
            <p:cNvSpPr>
              <a:spLocks/>
            </p:cNvSpPr>
            <p:nvPr/>
          </p:nvSpPr>
          <p:spPr bwMode="auto">
            <a:xfrm>
              <a:off x="6173788" y="332978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27"/>
            <p:cNvSpPr>
              <a:spLocks/>
            </p:cNvSpPr>
            <p:nvPr/>
          </p:nvSpPr>
          <p:spPr bwMode="auto">
            <a:xfrm>
              <a:off x="6099175" y="30503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1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8"/>
            <p:cNvSpPr>
              <a:spLocks/>
            </p:cNvSpPr>
            <p:nvPr/>
          </p:nvSpPr>
          <p:spPr bwMode="auto">
            <a:xfrm>
              <a:off x="6099175" y="30503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1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29"/>
            <p:cNvSpPr>
              <a:spLocks/>
            </p:cNvSpPr>
            <p:nvPr/>
          </p:nvSpPr>
          <p:spPr bwMode="auto">
            <a:xfrm>
              <a:off x="6110288" y="2993232"/>
              <a:ext cx="268288" cy="9366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8E6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30"/>
            <p:cNvSpPr>
              <a:spLocks/>
            </p:cNvSpPr>
            <p:nvPr/>
          </p:nvSpPr>
          <p:spPr bwMode="auto">
            <a:xfrm>
              <a:off x="5834063" y="2296319"/>
              <a:ext cx="822325" cy="760413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31"/>
            <p:cNvSpPr>
              <a:spLocks noEditPoints="1"/>
            </p:cNvSpPr>
            <p:nvPr/>
          </p:nvSpPr>
          <p:spPr bwMode="auto">
            <a:xfrm>
              <a:off x="5916613" y="2201069"/>
              <a:ext cx="625475" cy="582613"/>
            </a:xfrm>
            <a:custGeom>
              <a:avLst/>
              <a:gdLst>
                <a:gd name="T0" fmla="*/ 93 w 390"/>
                <a:gd name="T1" fmla="*/ 68 h 363"/>
                <a:gd name="T2" fmla="*/ 390 w 390"/>
                <a:gd name="T3" fmla="*/ 66 h 363"/>
                <a:gd name="T4" fmla="*/ 374 w 390"/>
                <a:gd name="T5" fmla="*/ 357 h 363"/>
                <a:gd name="T6" fmla="*/ 374 w 390"/>
                <a:gd name="T7" fmla="*/ 357 h 363"/>
                <a:gd name="T8" fmla="*/ 374 w 390"/>
                <a:gd name="T9" fmla="*/ 360 h 363"/>
                <a:gd name="T10" fmla="*/ 372 w 390"/>
                <a:gd name="T11" fmla="*/ 363 h 363"/>
                <a:gd name="T12" fmla="*/ 367 w 390"/>
                <a:gd name="T13" fmla="*/ 362 h 363"/>
                <a:gd name="T14" fmla="*/ 366 w 390"/>
                <a:gd name="T15" fmla="*/ 361 h 363"/>
                <a:gd name="T16" fmla="*/ 366 w 390"/>
                <a:gd name="T17" fmla="*/ 339 h 363"/>
                <a:gd name="T18" fmla="*/ 371 w 390"/>
                <a:gd name="T19" fmla="*/ 307 h 363"/>
                <a:gd name="T20" fmla="*/ 327 w 390"/>
                <a:gd name="T21" fmla="*/ 183 h 363"/>
                <a:gd name="T22" fmla="*/ 318 w 390"/>
                <a:gd name="T23" fmla="*/ 171 h 363"/>
                <a:gd name="T24" fmla="*/ 307 w 390"/>
                <a:gd name="T25" fmla="*/ 158 h 363"/>
                <a:gd name="T26" fmla="*/ 301 w 390"/>
                <a:gd name="T27" fmla="*/ 154 h 363"/>
                <a:gd name="T28" fmla="*/ 212 w 390"/>
                <a:gd name="T29" fmla="*/ 168 h 363"/>
                <a:gd name="T30" fmla="*/ 129 w 390"/>
                <a:gd name="T31" fmla="*/ 186 h 363"/>
                <a:gd name="T32" fmla="*/ 93 w 390"/>
                <a:gd name="T33" fmla="*/ 176 h 363"/>
                <a:gd name="T34" fmla="*/ 45 w 390"/>
                <a:gd name="T35" fmla="*/ 315 h 363"/>
                <a:gd name="T36" fmla="*/ 48 w 390"/>
                <a:gd name="T37" fmla="*/ 339 h 363"/>
                <a:gd name="T38" fmla="*/ 48 w 390"/>
                <a:gd name="T39" fmla="*/ 361 h 363"/>
                <a:gd name="T40" fmla="*/ 48 w 390"/>
                <a:gd name="T41" fmla="*/ 362 h 363"/>
                <a:gd name="T42" fmla="*/ 43 w 390"/>
                <a:gd name="T43" fmla="*/ 363 h 363"/>
                <a:gd name="T44" fmla="*/ 41 w 390"/>
                <a:gd name="T45" fmla="*/ 360 h 363"/>
                <a:gd name="T46" fmla="*/ 40 w 390"/>
                <a:gd name="T47" fmla="*/ 351 h 363"/>
                <a:gd name="T48" fmla="*/ 38 w 390"/>
                <a:gd name="T49" fmla="*/ 338 h 363"/>
                <a:gd name="T50" fmla="*/ 93 w 390"/>
                <a:gd name="T51" fmla="*/ 68 h 363"/>
                <a:gd name="T52" fmla="*/ 224 w 390"/>
                <a:gd name="T53" fmla="*/ 135 h 363"/>
                <a:gd name="T54" fmla="*/ 228 w 390"/>
                <a:gd name="T55" fmla="*/ 134 h 363"/>
                <a:gd name="T56" fmla="*/ 222 w 390"/>
                <a:gd name="T57" fmla="*/ 135 h 363"/>
                <a:gd name="T58" fmla="*/ 224 w 390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0" h="363">
                  <a:moveTo>
                    <a:pt x="93" y="68"/>
                  </a:moveTo>
                  <a:cubicBezTo>
                    <a:pt x="179" y="0"/>
                    <a:pt x="350" y="10"/>
                    <a:pt x="390" y="66"/>
                  </a:cubicBezTo>
                  <a:cubicBezTo>
                    <a:pt x="374" y="123"/>
                    <a:pt x="386" y="276"/>
                    <a:pt x="374" y="357"/>
                  </a:cubicBezTo>
                  <a:cubicBezTo>
                    <a:pt x="374" y="357"/>
                    <a:pt x="374" y="357"/>
                    <a:pt x="374" y="357"/>
                  </a:cubicBezTo>
                  <a:cubicBezTo>
                    <a:pt x="374" y="358"/>
                    <a:pt x="374" y="359"/>
                    <a:pt x="374" y="360"/>
                  </a:cubicBezTo>
                  <a:cubicBezTo>
                    <a:pt x="373" y="360"/>
                    <a:pt x="372" y="362"/>
                    <a:pt x="372" y="363"/>
                  </a:cubicBezTo>
                  <a:cubicBezTo>
                    <a:pt x="371" y="363"/>
                    <a:pt x="368" y="363"/>
                    <a:pt x="367" y="362"/>
                  </a:cubicBezTo>
                  <a:cubicBezTo>
                    <a:pt x="367" y="362"/>
                    <a:pt x="366" y="361"/>
                    <a:pt x="366" y="361"/>
                  </a:cubicBezTo>
                  <a:cubicBezTo>
                    <a:pt x="366" y="354"/>
                    <a:pt x="366" y="340"/>
                    <a:pt x="366" y="339"/>
                  </a:cubicBezTo>
                  <a:cubicBezTo>
                    <a:pt x="367" y="328"/>
                    <a:pt x="370" y="318"/>
                    <a:pt x="371" y="307"/>
                  </a:cubicBezTo>
                  <a:cubicBezTo>
                    <a:pt x="363" y="255"/>
                    <a:pt x="339" y="245"/>
                    <a:pt x="327" y="183"/>
                  </a:cubicBezTo>
                  <a:cubicBezTo>
                    <a:pt x="324" y="179"/>
                    <a:pt x="321" y="175"/>
                    <a:pt x="318" y="171"/>
                  </a:cubicBezTo>
                  <a:cubicBezTo>
                    <a:pt x="315" y="167"/>
                    <a:pt x="311" y="162"/>
                    <a:pt x="307" y="158"/>
                  </a:cubicBezTo>
                  <a:cubicBezTo>
                    <a:pt x="305" y="157"/>
                    <a:pt x="303" y="156"/>
                    <a:pt x="301" y="154"/>
                  </a:cubicBezTo>
                  <a:cubicBezTo>
                    <a:pt x="254" y="137"/>
                    <a:pt x="256" y="150"/>
                    <a:pt x="212" y="168"/>
                  </a:cubicBezTo>
                  <a:cubicBezTo>
                    <a:pt x="195" y="175"/>
                    <a:pt x="148" y="188"/>
                    <a:pt x="129" y="186"/>
                  </a:cubicBezTo>
                  <a:cubicBezTo>
                    <a:pt x="121" y="186"/>
                    <a:pt x="94" y="183"/>
                    <a:pt x="93" y="176"/>
                  </a:cubicBezTo>
                  <a:cubicBezTo>
                    <a:pt x="58" y="230"/>
                    <a:pt x="55" y="269"/>
                    <a:pt x="45" y="315"/>
                  </a:cubicBezTo>
                  <a:cubicBezTo>
                    <a:pt x="46" y="323"/>
                    <a:pt x="48" y="331"/>
                    <a:pt x="48" y="339"/>
                  </a:cubicBezTo>
                  <a:cubicBezTo>
                    <a:pt x="48" y="340"/>
                    <a:pt x="49" y="354"/>
                    <a:pt x="48" y="361"/>
                  </a:cubicBezTo>
                  <a:cubicBezTo>
                    <a:pt x="48" y="361"/>
                    <a:pt x="48" y="362"/>
                    <a:pt x="48" y="362"/>
                  </a:cubicBezTo>
                  <a:cubicBezTo>
                    <a:pt x="47" y="363"/>
                    <a:pt x="43" y="363"/>
                    <a:pt x="43" y="363"/>
                  </a:cubicBezTo>
                  <a:cubicBezTo>
                    <a:pt x="43" y="362"/>
                    <a:pt x="41" y="360"/>
                    <a:pt x="41" y="360"/>
                  </a:cubicBezTo>
                  <a:cubicBezTo>
                    <a:pt x="40" y="356"/>
                    <a:pt x="40" y="354"/>
                    <a:pt x="40" y="351"/>
                  </a:cubicBezTo>
                  <a:cubicBezTo>
                    <a:pt x="39" y="347"/>
                    <a:pt x="39" y="342"/>
                    <a:pt x="38" y="338"/>
                  </a:cubicBezTo>
                  <a:cubicBezTo>
                    <a:pt x="25" y="288"/>
                    <a:pt x="0" y="89"/>
                    <a:pt x="93" y="68"/>
                  </a:cubicBezTo>
                  <a:close/>
                  <a:moveTo>
                    <a:pt x="224" y="135"/>
                  </a:moveTo>
                  <a:cubicBezTo>
                    <a:pt x="225" y="135"/>
                    <a:pt x="227" y="134"/>
                    <a:pt x="228" y="134"/>
                  </a:cubicBezTo>
                  <a:cubicBezTo>
                    <a:pt x="226" y="134"/>
                    <a:pt x="224" y="135"/>
                    <a:pt x="222" y="135"/>
                  </a:cubicBezTo>
                  <a:cubicBezTo>
                    <a:pt x="222" y="135"/>
                    <a:pt x="223" y="135"/>
                    <a:pt x="224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2"/>
            <p:cNvSpPr>
              <a:spLocks/>
            </p:cNvSpPr>
            <p:nvPr/>
          </p:nvSpPr>
          <p:spPr bwMode="auto">
            <a:xfrm>
              <a:off x="6245225" y="305038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3"/>
            <p:cNvSpPr>
              <a:spLocks/>
            </p:cNvSpPr>
            <p:nvPr/>
          </p:nvSpPr>
          <p:spPr bwMode="auto">
            <a:xfrm>
              <a:off x="6245225" y="305038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4"/>
            <p:cNvSpPr>
              <a:spLocks/>
            </p:cNvSpPr>
            <p:nvPr/>
          </p:nvSpPr>
          <p:spPr bwMode="auto">
            <a:xfrm>
              <a:off x="6110288" y="30456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D0A8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5"/>
            <p:cNvSpPr>
              <a:spLocks/>
            </p:cNvSpPr>
            <p:nvPr/>
          </p:nvSpPr>
          <p:spPr bwMode="auto">
            <a:xfrm>
              <a:off x="6110288" y="30456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6"/>
            <p:cNvSpPr>
              <a:spLocks noEditPoints="1"/>
            </p:cNvSpPr>
            <p:nvPr/>
          </p:nvSpPr>
          <p:spPr bwMode="auto">
            <a:xfrm>
              <a:off x="6219825" y="332978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7"/>
            <p:cNvSpPr>
              <a:spLocks noEditPoints="1"/>
            </p:cNvSpPr>
            <p:nvPr/>
          </p:nvSpPr>
          <p:spPr bwMode="auto">
            <a:xfrm>
              <a:off x="6219825" y="332978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38"/>
            <p:cNvSpPr>
              <a:spLocks noChangeArrowheads="1"/>
            </p:cNvSpPr>
            <p:nvPr/>
          </p:nvSpPr>
          <p:spPr bwMode="auto">
            <a:xfrm>
              <a:off x="6219825" y="3329782"/>
              <a:ext cx="49213" cy="158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139"/>
            <p:cNvSpPr>
              <a:spLocks noChangeArrowheads="1"/>
            </p:cNvSpPr>
            <p:nvPr/>
          </p:nvSpPr>
          <p:spPr bwMode="auto">
            <a:xfrm>
              <a:off x="6219825" y="332978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0"/>
            <p:cNvSpPr>
              <a:spLocks/>
            </p:cNvSpPr>
            <p:nvPr/>
          </p:nvSpPr>
          <p:spPr bwMode="auto">
            <a:xfrm>
              <a:off x="3990975" y="257254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41"/>
            <p:cNvSpPr>
              <a:spLocks/>
            </p:cNvSpPr>
            <p:nvPr/>
          </p:nvSpPr>
          <p:spPr bwMode="auto">
            <a:xfrm>
              <a:off x="3990975" y="257254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42"/>
            <p:cNvSpPr>
              <a:spLocks/>
            </p:cNvSpPr>
            <p:nvPr/>
          </p:nvSpPr>
          <p:spPr bwMode="auto">
            <a:xfrm>
              <a:off x="4479925" y="2167732"/>
              <a:ext cx="268288" cy="558800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3"/>
            <p:cNvSpPr>
              <a:spLocks/>
            </p:cNvSpPr>
            <p:nvPr/>
          </p:nvSpPr>
          <p:spPr bwMode="auto">
            <a:xfrm>
              <a:off x="4303713" y="2131219"/>
              <a:ext cx="112713" cy="163513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44"/>
            <p:cNvSpPr>
              <a:spLocks/>
            </p:cNvSpPr>
            <p:nvPr/>
          </p:nvSpPr>
          <p:spPr bwMode="auto">
            <a:xfrm>
              <a:off x="4811713" y="2131219"/>
              <a:ext cx="111125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45"/>
            <p:cNvSpPr>
              <a:spLocks/>
            </p:cNvSpPr>
            <p:nvPr/>
          </p:nvSpPr>
          <p:spPr bwMode="auto">
            <a:xfrm>
              <a:off x="4556125" y="2702719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46"/>
            <p:cNvSpPr>
              <a:spLocks/>
            </p:cNvSpPr>
            <p:nvPr/>
          </p:nvSpPr>
          <p:spPr bwMode="auto">
            <a:xfrm>
              <a:off x="4543425" y="281543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47"/>
            <p:cNvSpPr>
              <a:spLocks/>
            </p:cNvSpPr>
            <p:nvPr/>
          </p:nvSpPr>
          <p:spPr bwMode="auto">
            <a:xfrm>
              <a:off x="4543425" y="281543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8"/>
            <p:cNvSpPr>
              <a:spLocks/>
            </p:cNvSpPr>
            <p:nvPr/>
          </p:nvSpPr>
          <p:spPr bwMode="auto">
            <a:xfrm>
              <a:off x="4468813" y="253603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49"/>
            <p:cNvSpPr>
              <a:spLocks/>
            </p:cNvSpPr>
            <p:nvPr/>
          </p:nvSpPr>
          <p:spPr bwMode="auto">
            <a:xfrm>
              <a:off x="4468813" y="253603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50"/>
            <p:cNvSpPr>
              <a:spLocks/>
            </p:cNvSpPr>
            <p:nvPr/>
          </p:nvSpPr>
          <p:spPr bwMode="auto">
            <a:xfrm>
              <a:off x="4479925" y="2480469"/>
              <a:ext cx="268288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E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51"/>
            <p:cNvSpPr>
              <a:spLocks/>
            </p:cNvSpPr>
            <p:nvPr/>
          </p:nvSpPr>
          <p:spPr bwMode="auto">
            <a:xfrm>
              <a:off x="4202113" y="1783557"/>
              <a:ext cx="823913" cy="758825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52"/>
            <p:cNvSpPr>
              <a:spLocks noEditPoints="1"/>
            </p:cNvSpPr>
            <p:nvPr/>
          </p:nvSpPr>
          <p:spPr bwMode="auto">
            <a:xfrm>
              <a:off x="4319588" y="1670844"/>
              <a:ext cx="633413" cy="598488"/>
            </a:xfrm>
            <a:custGeom>
              <a:avLst/>
              <a:gdLst>
                <a:gd name="T0" fmla="*/ 302 w 394"/>
                <a:gd name="T1" fmla="*/ 78 h 373"/>
                <a:gd name="T2" fmla="*/ 0 w 394"/>
                <a:gd name="T3" fmla="*/ 156 h 373"/>
                <a:gd name="T4" fmla="*/ 20 w 394"/>
                <a:gd name="T5" fmla="*/ 367 h 373"/>
                <a:gd name="T6" fmla="*/ 20 w 394"/>
                <a:gd name="T7" fmla="*/ 367 h 373"/>
                <a:gd name="T8" fmla="*/ 21 w 394"/>
                <a:gd name="T9" fmla="*/ 370 h 373"/>
                <a:gd name="T10" fmla="*/ 23 w 394"/>
                <a:gd name="T11" fmla="*/ 373 h 373"/>
                <a:gd name="T12" fmla="*/ 27 w 394"/>
                <a:gd name="T13" fmla="*/ 372 h 373"/>
                <a:gd name="T14" fmla="*/ 28 w 394"/>
                <a:gd name="T15" fmla="*/ 371 h 373"/>
                <a:gd name="T16" fmla="*/ 28 w 394"/>
                <a:gd name="T17" fmla="*/ 349 h 373"/>
                <a:gd name="T18" fmla="*/ 27 w 394"/>
                <a:gd name="T19" fmla="*/ 316 h 373"/>
                <a:gd name="T20" fmla="*/ 56 w 394"/>
                <a:gd name="T21" fmla="*/ 212 h 373"/>
                <a:gd name="T22" fmla="*/ 76 w 394"/>
                <a:gd name="T23" fmla="*/ 188 h 373"/>
                <a:gd name="T24" fmla="*/ 183 w 394"/>
                <a:gd name="T25" fmla="*/ 218 h 373"/>
                <a:gd name="T26" fmla="*/ 243 w 394"/>
                <a:gd name="T27" fmla="*/ 225 h 373"/>
                <a:gd name="T28" fmla="*/ 301 w 394"/>
                <a:gd name="T29" fmla="*/ 186 h 373"/>
                <a:gd name="T30" fmla="*/ 350 w 394"/>
                <a:gd name="T31" fmla="*/ 325 h 373"/>
                <a:gd name="T32" fmla="*/ 346 w 394"/>
                <a:gd name="T33" fmla="*/ 349 h 373"/>
                <a:gd name="T34" fmla="*/ 346 w 394"/>
                <a:gd name="T35" fmla="*/ 371 h 373"/>
                <a:gd name="T36" fmla="*/ 347 w 394"/>
                <a:gd name="T37" fmla="*/ 372 h 373"/>
                <a:gd name="T38" fmla="*/ 351 w 394"/>
                <a:gd name="T39" fmla="*/ 373 h 373"/>
                <a:gd name="T40" fmla="*/ 353 w 394"/>
                <a:gd name="T41" fmla="*/ 370 h 373"/>
                <a:gd name="T42" fmla="*/ 354 w 394"/>
                <a:gd name="T43" fmla="*/ 361 h 373"/>
                <a:gd name="T44" fmla="*/ 356 w 394"/>
                <a:gd name="T45" fmla="*/ 348 h 373"/>
                <a:gd name="T46" fmla="*/ 302 w 394"/>
                <a:gd name="T47" fmla="*/ 78 h 373"/>
                <a:gd name="T48" fmla="*/ 170 w 394"/>
                <a:gd name="T49" fmla="*/ 145 h 373"/>
                <a:gd name="T50" fmla="*/ 166 w 394"/>
                <a:gd name="T51" fmla="*/ 144 h 373"/>
                <a:gd name="T52" fmla="*/ 173 w 394"/>
                <a:gd name="T53" fmla="*/ 145 h 373"/>
                <a:gd name="T54" fmla="*/ 170 w 39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4" h="373">
                  <a:moveTo>
                    <a:pt x="302" y="78"/>
                  </a:moveTo>
                  <a:cubicBezTo>
                    <a:pt x="213" y="0"/>
                    <a:pt x="40" y="100"/>
                    <a:pt x="0" y="156"/>
                  </a:cubicBezTo>
                  <a:cubicBezTo>
                    <a:pt x="16" y="213"/>
                    <a:pt x="8" y="286"/>
                    <a:pt x="20" y="367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0" y="368"/>
                    <a:pt x="21" y="369"/>
                    <a:pt x="21" y="370"/>
                  </a:cubicBezTo>
                  <a:cubicBezTo>
                    <a:pt x="21" y="370"/>
                    <a:pt x="22" y="372"/>
                    <a:pt x="23" y="373"/>
                  </a:cubicBezTo>
                  <a:cubicBezTo>
                    <a:pt x="23" y="373"/>
                    <a:pt x="26" y="373"/>
                    <a:pt x="27" y="372"/>
                  </a:cubicBezTo>
                  <a:cubicBezTo>
                    <a:pt x="28" y="372"/>
                    <a:pt x="28" y="371"/>
                    <a:pt x="28" y="371"/>
                  </a:cubicBezTo>
                  <a:cubicBezTo>
                    <a:pt x="28" y="364"/>
                    <a:pt x="28" y="350"/>
                    <a:pt x="28" y="349"/>
                  </a:cubicBezTo>
                  <a:cubicBezTo>
                    <a:pt x="27" y="338"/>
                    <a:pt x="29" y="327"/>
                    <a:pt x="27" y="316"/>
                  </a:cubicBezTo>
                  <a:cubicBezTo>
                    <a:pt x="35" y="265"/>
                    <a:pt x="28" y="263"/>
                    <a:pt x="56" y="212"/>
                  </a:cubicBezTo>
                  <a:cubicBezTo>
                    <a:pt x="59" y="207"/>
                    <a:pt x="74" y="190"/>
                    <a:pt x="76" y="188"/>
                  </a:cubicBezTo>
                  <a:cubicBezTo>
                    <a:pt x="122" y="171"/>
                    <a:pt x="139" y="200"/>
                    <a:pt x="183" y="218"/>
                  </a:cubicBezTo>
                  <a:cubicBezTo>
                    <a:pt x="199" y="225"/>
                    <a:pt x="225" y="225"/>
                    <a:pt x="243" y="225"/>
                  </a:cubicBezTo>
                  <a:cubicBezTo>
                    <a:pt x="272" y="225"/>
                    <a:pt x="300" y="193"/>
                    <a:pt x="301" y="186"/>
                  </a:cubicBezTo>
                  <a:cubicBezTo>
                    <a:pt x="336" y="240"/>
                    <a:pt x="340" y="279"/>
                    <a:pt x="350" y="325"/>
                  </a:cubicBezTo>
                  <a:cubicBezTo>
                    <a:pt x="348" y="333"/>
                    <a:pt x="347" y="341"/>
                    <a:pt x="346" y="349"/>
                  </a:cubicBezTo>
                  <a:cubicBezTo>
                    <a:pt x="346" y="350"/>
                    <a:pt x="346" y="364"/>
                    <a:pt x="346" y="371"/>
                  </a:cubicBezTo>
                  <a:cubicBezTo>
                    <a:pt x="346" y="371"/>
                    <a:pt x="346" y="372"/>
                    <a:pt x="347" y="372"/>
                  </a:cubicBezTo>
                  <a:cubicBezTo>
                    <a:pt x="348" y="373"/>
                    <a:pt x="351" y="373"/>
                    <a:pt x="351" y="373"/>
                  </a:cubicBezTo>
                  <a:cubicBezTo>
                    <a:pt x="352" y="372"/>
                    <a:pt x="353" y="370"/>
                    <a:pt x="353" y="370"/>
                  </a:cubicBezTo>
                  <a:cubicBezTo>
                    <a:pt x="354" y="366"/>
                    <a:pt x="354" y="364"/>
                    <a:pt x="354" y="361"/>
                  </a:cubicBezTo>
                  <a:cubicBezTo>
                    <a:pt x="355" y="357"/>
                    <a:pt x="356" y="352"/>
                    <a:pt x="356" y="348"/>
                  </a:cubicBezTo>
                  <a:cubicBezTo>
                    <a:pt x="369" y="298"/>
                    <a:pt x="394" y="99"/>
                    <a:pt x="302" y="78"/>
                  </a:cubicBezTo>
                  <a:close/>
                  <a:moveTo>
                    <a:pt x="170" y="145"/>
                  </a:moveTo>
                  <a:cubicBezTo>
                    <a:pt x="169" y="145"/>
                    <a:pt x="168" y="144"/>
                    <a:pt x="166" y="144"/>
                  </a:cubicBezTo>
                  <a:cubicBezTo>
                    <a:pt x="168" y="144"/>
                    <a:pt x="170" y="145"/>
                    <a:pt x="173" y="145"/>
                  </a:cubicBezTo>
                  <a:cubicBezTo>
                    <a:pt x="172" y="145"/>
                    <a:pt x="171" y="145"/>
                    <a:pt x="170" y="145"/>
                  </a:cubicBezTo>
                  <a:close/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53"/>
            <p:cNvSpPr>
              <a:spLocks noEditPoints="1"/>
            </p:cNvSpPr>
            <p:nvPr/>
          </p:nvSpPr>
          <p:spPr bwMode="auto">
            <a:xfrm>
              <a:off x="3124200" y="1610519"/>
              <a:ext cx="647700" cy="598488"/>
            </a:xfrm>
            <a:custGeom>
              <a:avLst/>
              <a:gdLst>
                <a:gd name="T0" fmla="*/ 95 w 404"/>
                <a:gd name="T1" fmla="*/ 78 h 373"/>
                <a:gd name="T2" fmla="*/ 404 w 404"/>
                <a:gd name="T3" fmla="*/ 156 h 373"/>
                <a:gd name="T4" fmla="*/ 383 w 404"/>
                <a:gd name="T5" fmla="*/ 367 h 373"/>
                <a:gd name="T6" fmla="*/ 383 w 404"/>
                <a:gd name="T7" fmla="*/ 367 h 373"/>
                <a:gd name="T8" fmla="*/ 382 w 404"/>
                <a:gd name="T9" fmla="*/ 369 h 373"/>
                <a:gd name="T10" fmla="*/ 380 w 404"/>
                <a:gd name="T11" fmla="*/ 372 h 373"/>
                <a:gd name="T12" fmla="*/ 376 w 404"/>
                <a:gd name="T13" fmla="*/ 372 h 373"/>
                <a:gd name="T14" fmla="*/ 375 w 404"/>
                <a:gd name="T15" fmla="*/ 371 h 373"/>
                <a:gd name="T16" fmla="*/ 375 w 404"/>
                <a:gd name="T17" fmla="*/ 349 h 373"/>
                <a:gd name="T18" fmla="*/ 376 w 404"/>
                <a:gd name="T19" fmla="*/ 316 h 373"/>
                <a:gd name="T20" fmla="*/ 346 w 404"/>
                <a:gd name="T21" fmla="*/ 211 h 373"/>
                <a:gd name="T22" fmla="*/ 326 w 404"/>
                <a:gd name="T23" fmla="*/ 188 h 373"/>
                <a:gd name="T24" fmla="*/ 217 w 404"/>
                <a:gd name="T25" fmla="*/ 217 h 373"/>
                <a:gd name="T26" fmla="*/ 154 w 404"/>
                <a:gd name="T27" fmla="*/ 225 h 373"/>
                <a:gd name="T28" fmla="*/ 95 w 404"/>
                <a:gd name="T29" fmla="*/ 186 h 373"/>
                <a:gd name="T30" fmla="*/ 45 w 404"/>
                <a:gd name="T31" fmla="*/ 325 h 373"/>
                <a:gd name="T32" fmla="*/ 49 w 404"/>
                <a:gd name="T33" fmla="*/ 349 h 373"/>
                <a:gd name="T34" fmla="*/ 49 w 404"/>
                <a:gd name="T35" fmla="*/ 371 h 373"/>
                <a:gd name="T36" fmla="*/ 48 w 404"/>
                <a:gd name="T37" fmla="*/ 372 h 373"/>
                <a:gd name="T38" fmla="*/ 44 w 404"/>
                <a:gd name="T39" fmla="*/ 372 h 373"/>
                <a:gd name="T40" fmla="*/ 42 w 404"/>
                <a:gd name="T41" fmla="*/ 369 h 373"/>
                <a:gd name="T42" fmla="*/ 41 w 404"/>
                <a:gd name="T43" fmla="*/ 361 h 373"/>
                <a:gd name="T44" fmla="*/ 39 w 404"/>
                <a:gd name="T45" fmla="*/ 348 h 373"/>
                <a:gd name="T46" fmla="*/ 95 w 404"/>
                <a:gd name="T47" fmla="*/ 78 h 373"/>
                <a:gd name="T48" fmla="*/ 229 w 404"/>
                <a:gd name="T49" fmla="*/ 145 h 373"/>
                <a:gd name="T50" fmla="*/ 233 w 404"/>
                <a:gd name="T51" fmla="*/ 143 h 373"/>
                <a:gd name="T52" fmla="*/ 227 w 404"/>
                <a:gd name="T53" fmla="*/ 145 h 373"/>
                <a:gd name="T54" fmla="*/ 229 w 40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4" h="373">
                  <a:moveTo>
                    <a:pt x="95" y="78"/>
                  </a:moveTo>
                  <a:cubicBezTo>
                    <a:pt x="185" y="0"/>
                    <a:pt x="362" y="99"/>
                    <a:pt x="404" y="156"/>
                  </a:cubicBezTo>
                  <a:cubicBezTo>
                    <a:pt x="387" y="213"/>
                    <a:pt x="395" y="286"/>
                    <a:pt x="383" y="367"/>
                  </a:cubicBezTo>
                  <a:cubicBezTo>
                    <a:pt x="383" y="367"/>
                    <a:pt x="383" y="367"/>
                    <a:pt x="383" y="367"/>
                  </a:cubicBezTo>
                  <a:cubicBezTo>
                    <a:pt x="383" y="368"/>
                    <a:pt x="383" y="368"/>
                    <a:pt x="382" y="369"/>
                  </a:cubicBezTo>
                  <a:cubicBezTo>
                    <a:pt x="382" y="370"/>
                    <a:pt x="381" y="372"/>
                    <a:pt x="380" y="372"/>
                  </a:cubicBezTo>
                  <a:cubicBezTo>
                    <a:pt x="380" y="373"/>
                    <a:pt x="377" y="372"/>
                    <a:pt x="376" y="372"/>
                  </a:cubicBezTo>
                  <a:cubicBezTo>
                    <a:pt x="375" y="372"/>
                    <a:pt x="375" y="371"/>
                    <a:pt x="375" y="371"/>
                  </a:cubicBezTo>
                  <a:cubicBezTo>
                    <a:pt x="375" y="364"/>
                    <a:pt x="375" y="349"/>
                    <a:pt x="375" y="349"/>
                  </a:cubicBezTo>
                  <a:cubicBezTo>
                    <a:pt x="376" y="338"/>
                    <a:pt x="374" y="327"/>
                    <a:pt x="376" y="316"/>
                  </a:cubicBezTo>
                  <a:cubicBezTo>
                    <a:pt x="368" y="265"/>
                    <a:pt x="375" y="263"/>
                    <a:pt x="346" y="211"/>
                  </a:cubicBezTo>
                  <a:cubicBezTo>
                    <a:pt x="343" y="207"/>
                    <a:pt x="328" y="190"/>
                    <a:pt x="326" y="188"/>
                  </a:cubicBezTo>
                  <a:cubicBezTo>
                    <a:pt x="278" y="171"/>
                    <a:pt x="262" y="200"/>
                    <a:pt x="217" y="217"/>
                  </a:cubicBezTo>
                  <a:cubicBezTo>
                    <a:pt x="199" y="224"/>
                    <a:pt x="173" y="225"/>
                    <a:pt x="154" y="225"/>
                  </a:cubicBezTo>
                  <a:cubicBezTo>
                    <a:pt x="125" y="225"/>
                    <a:pt x="96" y="193"/>
                    <a:pt x="95" y="186"/>
                  </a:cubicBezTo>
                  <a:cubicBezTo>
                    <a:pt x="59" y="240"/>
                    <a:pt x="56" y="279"/>
                    <a:pt x="45" y="325"/>
                  </a:cubicBezTo>
                  <a:cubicBezTo>
                    <a:pt x="47" y="333"/>
                    <a:pt x="48" y="341"/>
                    <a:pt x="49" y="349"/>
                  </a:cubicBezTo>
                  <a:cubicBezTo>
                    <a:pt x="49" y="349"/>
                    <a:pt x="50" y="364"/>
                    <a:pt x="49" y="371"/>
                  </a:cubicBezTo>
                  <a:cubicBezTo>
                    <a:pt x="49" y="371"/>
                    <a:pt x="49" y="372"/>
                    <a:pt x="48" y="372"/>
                  </a:cubicBezTo>
                  <a:cubicBezTo>
                    <a:pt x="47" y="372"/>
                    <a:pt x="44" y="373"/>
                    <a:pt x="44" y="372"/>
                  </a:cubicBezTo>
                  <a:cubicBezTo>
                    <a:pt x="43" y="372"/>
                    <a:pt x="42" y="370"/>
                    <a:pt x="42" y="369"/>
                  </a:cubicBezTo>
                  <a:cubicBezTo>
                    <a:pt x="41" y="366"/>
                    <a:pt x="41" y="364"/>
                    <a:pt x="41" y="361"/>
                  </a:cubicBezTo>
                  <a:cubicBezTo>
                    <a:pt x="40" y="356"/>
                    <a:pt x="39" y="352"/>
                    <a:pt x="39" y="348"/>
                  </a:cubicBezTo>
                  <a:cubicBezTo>
                    <a:pt x="25" y="298"/>
                    <a:pt x="0" y="99"/>
                    <a:pt x="95" y="78"/>
                  </a:cubicBezTo>
                  <a:close/>
                  <a:moveTo>
                    <a:pt x="229" y="145"/>
                  </a:moveTo>
                  <a:cubicBezTo>
                    <a:pt x="230" y="144"/>
                    <a:pt x="232" y="144"/>
                    <a:pt x="233" y="143"/>
                  </a:cubicBezTo>
                  <a:cubicBezTo>
                    <a:pt x="231" y="144"/>
                    <a:pt x="229" y="145"/>
                    <a:pt x="227" y="145"/>
                  </a:cubicBezTo>
                  <a:cubicBezTo>
                    <a:pt x="228" y="145"/>
                    <a:pt x="228" y="145"/>
                    <a:pt x="229" y="14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54"/>
            <p:cNvSpPr>
              <a:spLocks/>
            </p:cNvSpPr>
            <p:nvPr/>
          </p:nvSpPr>
          <p:spPr bwMode="auto">
            <a:xfrm>
              <a:off x="4614863" y="253603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55"/>
            <p:cNvSpPr>
              <a:spLocks/>
            </p:cNvSpPr>
            <p:nvPr/>
          </p:nvSpPr>
          <p:spPr bwMode="auto">
            <a:xfrm>
              <a:off x="4614863" y="253603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56"/>
            <p:cNvSpPr>
              <a:spLocks/>
            </p:cNvSpPr>
            <p:nvPr/>
          </p:nvSpPr>
          <p:spPr bwMode="auto">
            <a:xfrm>
              <a:off x="4479925" y="253126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169 w 169"/>
                <a:gd name="T11" fmla="*/ 3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CE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57"/>
            <p:cNvSpPr>
              <a:spLocks/>
            </p:cNvSpPr>
            <p:nvPr/>
          </p:nvSpPr>
          <p:spPr bwMode="auto">
            <a:xfrm>
              <a:off x="4479925" y="253126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169 w 169"/>
                <a:gd name="T11" fmla="*/ 3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58"/>
            <p:cNvSpPr>
              <a:spLocks noEditPoints="1"/>
            </p:cNvSpPr>
            <p:nvPr/>
          </p:nvSpPr>
          <p:spPr bwMode="auto">
            <a:xfrm>
              <a:off x="4589463" y="281543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8829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59"/>
            <p:cNvSpPr>
              <a:spLocks noEditPoints="1"/>
            </p:cNvSpPr>
            <p:nvPr/>
          </p:nvSpPr>
          <p:spPr bwMode="auto">
            <a:xfrm>
              <a:off x="4589463" y="281543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60"/>
            <p:cNvSpPr>
              <a:spLocks noChangeArrowheads="1"/>
            </p:cNvSpPr>
            <p:nvPr/>
          </p:nvSpPr>
          <p:spPr bwMode="auto">
            <a:xfrm>
              <a:off x="4589463" y="2815432"/>
              <a:ext cx="49213" cy="158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61"/>
            <p:cNvSpPr>
              <a:spLocks noChangeArrowheads="1"/>
            </p:cNvSpPr>
            <p:nvPr/>
          </p:nvSpPr>
          <p:spPr bwMode="auto">
            <a:xfrm>
              <a:off x="4589463" y="281543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62"/>
            <p:cNvSpPr>
              <a:spLocks/>
            </p:cNvSpPr>
            <p:nvPr/>
          </p:nvSpPr>
          <p:spPr bwMode="auto">
            <a:xfrm>
              <a:off x="5054600" y="2539207"/>
              <a:ext cx="796925" cy="1042988"/>
            </a:xfrm>
            <a:custGeom>
              <a:avLst/>
              <a:gdLst>
                <a:gd name="T0" fmla="*/ 179 w 496"/>
                <a:gd name="T1" fmla="*/ 59 h 650"/>
                <a:gd name="T2" fmla="*/ 401 w 496"/>
                <a:gd name="T3" fmla="*/ 112 h 650"/>
                <a:gd name="T4" fmla="*/ 463 w 496"/>
                <a:gd name="T5" fmla="*/ 303 h 650"/>
                <a:gd name="T6" fmla="*/ 442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8 w 496"/>
                <a:gd name="T15" fmla="*/ 446 h 650"/>
                <a:gd name="T16" fmla="*/ 38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7" y="27"/>
                    <a:pt x="342" y="0"/>
                    <a:pt x="401" y="112"/>
                  </a:cubicBezTo>
                  <a:cubicBezTo>
                    <a:pt x="460" y="224"/>
                    <a:pt x="430" y="263"/>
                    <a:pt x="463" y="303"/>
                  </a:cubicBezTo>
                  <a:cubicBezTo>
                    <a:pt x="496" y="343"/>
                    <a:pt x="465" y="434"/>
                    <a:pt x="442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2"/>
                    <a:pt x="419" y="650"/>
                    <a:pt x="237" y="649"/>
                  </a:cubicBezTo>
                  <a:cubicBezTo>
                    <a:pt x="42" y="647"/>
                    <a:pt x="4" y="534"/>
                    <a:pt x="54" y="499"/>
                  </a:cubicBezTo>
                  <a:cubicBezTo>
                    <a:pt x="70" y="488"/>
                    <a:pt x="76" y="466"/>
                    <a:pt x="58" y="446"/>
                  </a:cubicBezTo>
                  <a:cubicBezTo>
                    <a:pt x="41" y="427"/>
                    <a:pt x="0" y="354"/>
                    <a:pt x="38" y="295"/>
                  </a:cubicBezTo>
                  <a:cubicBezTo>
                    <a:pt x="77" y="235"/>
                    <a:pt x="43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63"/>
            <p:cNvSpPr>
              <a:spLocks/>
            </p:cNvSpPr>
            <p:nvPr/>
          </p:nvSpPr>
          <p:spPr bwMode="auto">
            <a:xfrm>
              <a:off x="4859338" y="3375819"/>
              <a:ext cx="1182688" cy="468313"/>
            </a:xfrm>
            <a:custGeom>
              <a:avLst/>
              <a:gdLst>
                <a:gd name="T0" fmla="*/ 438 w 737"/>
                <a:gd name="T1" fmla="*/ 0 h 292"/>
                <a:gd name="T2" fmla="*/ 295 w 737"/>
                <a:gd name="T3" fmla="*/ 7 h 292"/>
                <a:gd name="T4" fmla="*/ 79 w 737"/>
                <a:gd name="T5" fmla="*/ 115 h 292"/>
                <a:gd name="T6" fmla="*/ 0 w 737"/>
                <a:gd name="T7" fmla="*/ 292 h 292"/>
                <a:gd name="T8" fmla="*/ 737 w 737"/>
                <a:gd name="T9" fmla="*/ 292 h 292"/>
                <a:gd name="T10" fmla="*/ 658 w 737"/>
                <a:gd name="T11" fmla="*/ 115 h 292"/>
                <a:gd name="T12" fmla="*/ 438 w 737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2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98"/>
                    <a:pt x="79" y="115"/>
                  </a:cubicBezTo>
                  <a:cubicBezTo>
                    <a:pt x="3" y="132"/>
                    <a:pt x="0" y="228"/>
                    <a:pt x="0" y="292"/>
                  </a:cubicBezTo>
                  <a:cubicBezTo>
                    <a:pt x="737" y="292"/>
                    <a:pt x="737" y="292"/>
                    <a:pt x="737" y="292"/>
                  </a:cubicBezTo>
                  <a:cubicBezTo>
                    <a:pt x="737" y="228"/>
                    <a:pt x="736" y="132"/>
                    <a:pt x="658" y="115"/>
                  </a:cubicBezTo>
                  <a:cubicBezTo>
                    <a:pt x="581" y="97"/>
                    <a:pt x="480" y="66"/>
                    <a:pt x="438" y="0"/>
                  </a:cubicBezTo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4"/>
            <p:cNvSpPr>
              <a:spLocks/>
            </p:cNvSpPr>
            <p:nvPr/>
          </p:nvSpPr>
          <p:spPr bwMode="auto">
            <a:xfrm>
              <a:off x="5332413" y="3002757"/>
              <a:ext cx="236538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5"/>
            <p:cNvSpPr>
              <a:spLocks/>
            </p:cNvSpPr>
            <p:nvPr/>
          </p:nvSpPr>
          <p:spPr bwMode="auto">
            <a:xfrm>
              <a:off x="5670550" y="3012282"/>
              <a:ext cx="120650" cy="179388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6"/>
            <p:cNvSpPr>
              <a:spLocks/>
            </p:cNvSpPr>
            <p:nvPr/>
          </p:nvSpPr>
          <p:spPr bwMode="auto">
            <a:xfrm>
              <a:off x="5110163" y="3012282"/>
              <a:ext cx="120650" cy="179388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7"/>
            <p:cNvSpPr>
              <a:spLocks/>
            </p:cNvSpPr>
            <p:nvPr/>
          </p:nvSpPr>
          <p:spPr bwMode="auto">
            <a:xfrm>
              <a:off x="5332413" y="3304382"/>
              <a:ext cx="236538" cy="82550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8"/>
            <p:cNvSpPr>
              <a:spLocks/>
            </p:cNvSpPr>
            <p:nvPr/>
          </p:nvSpPr>
          <p:spPr bwMode="auto">
            <a:xfrm>
              <a:off x="5126038" y="2639219"/>
              <a:ext cx="650875" cy="722313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69"/>
            <p:cNvSpPr>
              <a:spLocks/>
            </p:cNvSpPr>
            <p:nvPr/>
          </p:nvSpPr>
          <p:spPr bwMode="auto">
            <a:xfrm>
              <a:off x="5122863" y="2618582"/>
              <a:ext cx="688975" cy="496888"/>
            </a:xfrm>
            <a:custGeom>
              <a:avLst/>
              <a:gdLst>
                <a:gd name="T0" fmla="*/ 170 w 430"/>
                <a:gd name="T1" fmla="*/ 148 h 310"/>
                <a:gd name="T2" fmla="*/ 73 w 430"/>
                <a:gd name="T3" fmla="*/ 226 h 310"/>
                <a:gd name="T4" fmla="*/ 43 w 430"/>
                <a:gd name="T5" fmla="*/ 301 h 310"/>
                <a:gd name="T6" fmla="*/ 18 w 430"/>
                <a:gd name="T7" fmla="*/ 145 h 310"/>
                <a:gd name="T8" fmla="*/ 173 w 430"/>
                <a:gd name="T9" fmla="*/ 4 h 310"/>
                <a:gd name="T10" fmla="*/ 326 w 430"/>
                <a:gd name="T11" fmla="*/ 47 h 310"/>
                <a:gd name="T12" fmla="*/ 367 w 430"/>
                <a:gd name="T13" fmla="*/ 310 h 310"/>
                <a:gd name="T14" fmla="*/ 282 w 430"/>
                <a:gd name="T15" fmla="*/ 105 h 310"/>
                <a:gd name="T16" fmla="*/ 170 w 430"/>
                <a:gd name="T17" fmla="*/ 1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310">
                  <a:moveTo>
                    <a:pt x="170" y="148"/>
                  </a:moveTo>
                  <a:cubicBezTo>
                    <a:pt x="135" y="223"/>
                    <a:pt x="120" y="246"/>
                    <a:pt x="73" y="226"/>
                  </a:cubicBezTo>
                  <a:cubicBezTo>
                    <a:pt x="25" y="206"/>
                    <a:pt x="34" y="262"/>
                    <a:pt x="43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3" y="88"/>
                    <a:pt x="105" y="2"/>
                    <a:pt x="173" y="4"/>
                  </a:cubicBezTo>
                  <a:cubicBezTo>
                    <a:pt x="210" y="0"/>
                    <a:pt x="266" y="5"/>
                    <a:pt x="326" y="47"/>
                  </a:cubicBezTo>
                  <a:cubicBezTo>
                    <a:pt x="430" y="122"/>
                    <a:pt x="395" y="290"/>
                    <a:pt x="367" y="310"/>
                  </a:cubicBezTo>
                  <a:cubicBezTo>
                    <a:pt x="394" y="155"/>
                    <a:pt x="328" y="186"/>
                    <a:pt x="282" y="105"/>
                  </a:cubicBezTo>
                  <a:cubicBezTo>
                    <a:pt x="267" y="69"/>
                    <a:pt x="209" y="67"/>
                    <a:pt x="170" y="148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70"/>
            <p:cNvSpPr>
              <a:spLocks noChangeArrowheads="1"/>
            </p:cNvSpPr>
            <p:nvPr/>
          </p:nvSpPr>
          <p:spPr bwMode="auto">
            <a:xfrm>
              <a:off x="5435600" y="3544094"/>
              <a:ext cx="23813" cy="300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1"/>
            <p:cNvSpPr>
              <a:spLocks/>
            </p:cNvSpPr>
            <p:nvPr/>
          </p:nvSpPr>
          <p:spPr bwMode="auto">
            <a:xfrm>
              <a:off x="5248275" y="3386932"/>
              <a:ext cx="200025" cy="244475"/>
            </a:xfrm>
            <a:custGeom>
              <a:avLst/>
              <a:gdLst>
                <a:gd name="T0" fmla="*/ 53 w 126"/>
                <a:gd name="T1" fmla="*/ 0 h 154"/>
                <a:gd name="T2" fmla="*/ 0 w 126"/>
                <a:gd name="T3" fmla="*/ 49 h 154"/>
                <a:gd name="T4" fmla="*/ 67 w 126"/>
                <a:gd name="T5" fmla="*/ 154 h 154"/>
                <a:gd name="T6" fmla="*/ 126 w 126"/>
                <a:gd name="T7" fmla="*/ 98 h 154"/>
                <a:gd name="T8" fmla="*/ 53 w 126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4">
                  <a:moveTo>
                    <a:pt x="53" y="0"/>
                  </a:moveTo>
                  <a:lnTo>
                    <a:pt x="0" y="49"/>
                  </a:lnTo>
                  <a:lnTo>
                    <a:pt x="67" y="154"/>
                  </a:lnTo>
                  <a:lnTo>
                    <a:pt x="126" y="9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72"/>
            <p:cNvSpPr>
              <a:spLocks/>
            </p:cNvSpPr>
            <p:nvPr/>
          </p:nvSpPr>
          <p:spPr bwMode="auto">
            <a:xfrm>
              <a:off x="5248275" y="3386932"/>
              <a:ext cx="200025" cy="244475"/>
            </a:xfrm>
            <a:custGeom>
              <a:avLst/>
              <a:gdLst>
                <a:gd name="T0" fmla="*/ 53 w 126"/>
                <a:gd name="T1" fmla="*/ 0 h 154"/>
                <a:gd name="T2" fmla="*/ 0 w 126"/>
                <a:gd name="T3" fmla="*/ 49 h 154"/>
                <a:gd name="T4" fmla="*/ 67 w 126"/>
                <a:gd name="T5" fmla="*/ 154 h 154"/>
                <a:gd name="T6" fmla="*/ 126 w 126"/>
                <a:gd name="T7" fmla="*/ 98 h 154"/>
                <a:gd name="T8" fmla="*/ 53 w 126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4">
                  <a:moveTo>
                    <a:pt x="53" y="0"/>
                  </a:moveTo>
                  <a:lnTo>
                    <a:pt x="0" y="49"/>
                  </a:lnTo>
                  <a:lnTo>
                    <a:pt x="67" y="154"/>
                  </a:lnTo>
                  <a:lnTo>
                    <a:pt x="126" y="98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73"/>
            <p:cNvSpPr>
              <a:spLocks/>
            </p:cNvSpPr>
            <p:nvPr/>
          </p:nvSpPr>
          <p:spPr bwMode="auto">
            <a:xfrm>
              <a:off x="5448300" y="3385344"/>
              <a:ext cx="204788" cy="246063"/>
            </a:xfrm>
            <a:custGeom>
              <a:avLst/>
              <a:gdLst>
                <a:gd name="T0" fmla="*/ 76 w 129"/>
                <a:gd name="T1" fmla="*/ 0 h 155"/>
                <a:gd name="T2" fmla="*/ 129 w 129"/>
                <a:gd name="T3" fmla="*/ 52 h 155"/>
                <a:gd name="T4" fmla="*/ 59 w 129"/>
                <a:gd name="T5" fmla="*/ 155 h 155"/>
                <a:gd name="T6" fmla="*/ 0 w 129"/>
                <a:gd name="T7" fmla="*/ 99 h 155"/>
                <a:gd name="T8" fmla="*/ 76 w 12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5">
                  <a:moveTo>
                    <a:pt x="76" y="0"/>
                  </a:moveTo>
                  <a:lnTo>
                    <a:pt x="129" y="52"/>
                  </a:lnTo>
                  <a:lnTo>
                    <a:pt x="59" y="155"/>
                  </a:lnTo>
                  <a:lnTo>
                    <a:pt x="0" y="9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4"/>
            <p:cNvSpPr>
              <a:spLocks/>
            </p:cNvSpPr>
            <p:nvPr/>
          </p:nvSpPr>
          <p:spPr bwMode="auto">
            <a:xfrm>
              <a:off x="5448300" y="3385344"/>
              <a:ext cx="204788" cy="246063"/>
            </a:xfrm>
            <a:custGeom>
              <a:avLst/>
              <a:gdLst>
                <a:gd name="T0" fmla="*/ 76 w 129"/>
                <a:gd name="T1" fmla="*/ 0 h 155"/>
                <a:gd name="T2" fmla="*/ 129 w 129"/>
                <a:gd name="T3" fmla="*/ 52 h 155"/>
                <a:gd name="T4" fmla="*/ 59 w 129"/>
                <a:gd name="T5" fmla="*/ 155 h 155"/>
                <a:gd name="T6" fmla="*/ 0 w 129"/>
                <a:gd name="T7" fmla="*/ 99 h 155"/>
                <a:gd name="T8" fmla="*/ 76 w 12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5">
                  <a:moveTo>
                    <a:pt x="76" y="0"/>
                  </a:moveTo>
                  <a:lnTo>
                    <a:pt x="129" y="52"/>
                  </a:lnTo>
                  <a:lnTo>
                    <a:pt x="59" y="155"/>
                  </a:lnTo>
                  <a:lnTo>
                    <a:pt x="0" y="99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75"/>
            <p:cNvSpPr>
              <a:spLocks noEditPoints="1"/>
            </p:cNvSpPr>
            <p:nvPr/>
          </p:nvSpPr>
          <p:spPr bwMode="auto">
            <a:xfrm>
              <a:off x="5200650" y="2972594"/>
              <a:ext cx="508000" cy="184150"/>
            </a:xfrm>
            <a:custGeom>
              <a:avLst/>
              <a:gdLst>
                <a:gd name="T0" fmla="*/ 236 w 316"/>
                <a:gd name="T1" fmla="*/ 114 h 115"/>
                <a:gd name="T2" fmla="*/ 240 w 316"/>
                <a:gd name="T3" fmla="*/ 114 h 115"/>
                <a:gd name="T4" fmla="*/ 297 w 316"/>
                <a:gd name="T5" fmla="*/ 68 h 115"/>
                <a:gd name="T6" fmla="*/ 310 w 316"/>
                <a:gd name="T7" fmla="*/ 30 h 115"/>
                <a:gd name="T8" fmla="*/ 316 w 316"/>
                <a:gd name="T9" fmla="*/ 16 h 115"/>
                <a:gd name="T10" fmla="*/ 307 w 316"/>
                <a:gd name="T11" fmla="*/ 5 h 115"/>
                <a:gd name="T12" fmla="*/ 238 w 316"/>
                <a:gd name="T13" fmla="*/ 2 h 115"/>
                <a:gd name="T14" fmla="*/ 238 w 316"/>
                <a:gd name="T15" fmla="*/ 9 h 115"/>
                <a:gd name="T16" fmla="*/ 285 w 316"/>
                <a:gd name="T17" fmla="*/ 14 h 115"/>
                <a:gd name="T18" fmla="*/ 283 w 316"/>
                <a:gd name="T19" fmla="*/ 86 h 115"/>
                <a:gd name="T20" fmla="*/ 236 w 316"/>
                <a:gd name="T21" fmla="*/ 108 h 115"/>
                <a:gd name="T22" fmla="*/ 236 w 316"/>
                <a:gd name="T23" fmla="*/ 114 h 115"/>
                <a:gd name="T24" fmla="*/ 158 w 316"/>
                <a:gd name="T25" fmla="*/ 15 h 115"/>
                <a:gd name="T26" fmla="*/ 84 w 316"/>
                <a:gd name="T27" fmla="*/ 2 h 115"/>
                <a:gd name="T28" fmla="*/ 78 w 316"/>
                <a:gd name="T29" fmla="*/ 2 h 115"/>
                <a:gd name="T30" fmla="*/ 78 w 316"/>
                <a:gd name="T31" fmla="*/ 9 h 115"/>
                <a:gd name="T32" fmla="*/ 130 w 316"/>
                <a:gd name="T33" fmla="*/ 27 h 115"/>
                <a:gd name="T34" fmla="*/ 99 w 316"/>
                <a:gd name="T35" fmla="*/ 103 h 115"/>
                <a:gd name="T36" fmla="*/ 76 w 316"/>
                <a:gd name="T37" fmla="*/ 108 h 115"/>
                <a:gd name="T38" fmla="*/ 76 w 316"/>
                <a:gd name="T39" fmla="*/ 115 h 115"/>
                <a:gd name="T40" fmla="*/ 130 w 316"/>
                <a:gd name="T41" fmla="*/ 80 h 115"/>
                <a:gd name="T42" fmla="*/ 157 w 316"/>
                <a:gd name="T43" fmla="*/ 41 h 115"/>
                <a:gd name="T44" fmla="*/ 183 w 316"/>
                <a:gd name="T45" fmla="*/ 79 h 115"/>
                <a:gd name="T46" fmla="*/ 236 w 316"/>
                <a:gd name="T47" fmla="*/ 114 h 115"/>
                <a:gd name="T48" fmla="*/ 236 w 316"/>
                <a:gd name="T49" fmla="*/ 108 h 115"/>
                <a:gd name="T50" fmla="*/ 211 w 316"/>
                <a:gd name="T51" fmla="*/ 103 h 115"/>
                <a:gd name="T52" fmla="*/ 185 w 316"/>
                <a:gd name="T53" fmla="*/ 27 h 115"/>
                <a:gd name="T54" fmla="*/ 238 w 316"/>
                <a:gd name="T55" fmla="*/ 9 h 115"/>
                <a:gd name="T56" fmla="*/ 238 w 316"/>
                <a:gd name="T57" fmla="*/ 2 h 115"/>
                <a:gd name="T58" fmla="*/ 233 w 316"/>
                <a:gd name="T59" fmla="*/ 2 h 115"/>
                <a:gd name="T60" fmla="*/ 158 w 316"/>
                <a:gd name="T61" fmla="*/ 15 h 115"/>
                <a:gd name="T62" fmla="*/ 78 w 316"/>
                <a:gd name="T63" fmla="*/ 2 h 115"/>
                <a:gd name="T64" fmla="*/ 9 w 316"/>
                <a:gd name="T65" fmla="*/ 6 h 115"/>
                <a:gd name="T66" fmla="*/ 0 w 316"/>
                <a:gd name="T67" fmla="*/ 17 h 115"/>
                <a:gd name="T68" fmla="*/ 5 w 316"/>
                <a:gd name="T69" fmla="*/ 31 h 115"/>
                <a:gd name="T70" fmla="*/ 15 w 316"/>
                <a:gd name="T71" fmla="*/ 69 h 115"/>
                <a:gd name="T72" fmla="*/ 69 w 316"/>
                <a:gd name="T73" fmla="*/ 114 h 115"/>
                <a:gd name="T74" fmla="*/ 76 w 316"/>
                <a:gd name="T75" fmla="*/ 115 h 115"/>
                <a:gd name="T76" fmla="*/ 76 w 316"/>
                <a:gd name="T77" fmla="*/ 108 h 115"/>
                <a:gd name="T78" fmla="*/ 28 w 316"/>
                <a:gd name="T79" fmla="*/ 86 h 115"/>
                <a:gd name="T80" fmla="*/ 31 w 316"/>
                <a:gd name="T81" fmla="*/ 14 h 115"/>
                <a:gd name="T82" fmla="*/ 78 w 316"/>
                <a:gd name="T83" fmla="*/ 9 h 115"/>
                <a:gd name="T84" fmla="*/ 78 w 316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5">
                  <a:moveTo>
                    <a:pt x="236" y="114"/>
                  </a:moveTo>
                  <a:cubicBezTo>
                    <a:pt x="237" y="114"/>
                    <a:pt x="239" y="114"/>
                    <a:pt x="240" y="114"/>
                  </a:cubicBezTo>
                  <a:cubicBezTo>
                    <a:pt x="282" y="110"/>
                    <a:pt x="293" y="92"/>
                    <a:pt x="297" y="68"/>
                  </a:cubicBezTo>
                  <a:cubicBezTo>
                    <a:pt x="302" y="42"/>
                    <a:pt x="303" y="33"/>
                    <a:pt x="310" y="30"/>
                  </a:cubicBezTo>
                  <a:cubicBezTo>
                    <a:pt x="314" y="28"/>
                    <a:pt x="316" y="23"/>
                    <a:pt x="316" y="16"/>
                  </a:cubicBezTo>
                  <a:cubicBezTo>
                    <a:pt x="315" y="9"/>
                    <a:pt x="315" y="8"/>
                    <a:pt x="307" y="5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79" y="10"/>
                    <a:pt x="285" y="14"/>
                  </a:cubicBezTo>
                  <a:cubicBezTo>
                    <a:pt x="299" y="23"/>
                    <a:pt x="295" y="65"/>
                    <a:pt x="283" y="86"/>
                  </a:cubicBezTo>
                  <a:cubicBezTo>
                    <a:pt x="276" y="100"/>
                    <a:pt x="255" y="107"/>
                    <a:pt x="236" y="108"/>
                  </a:cubicBezTo>
                  <a:lnTo>
                    <a:pt x="236" y="114"/>
                  </a:lnTo>
                  <a:close/>
                  <a:moveTo>
                    <a:pt x="158" y="15"/>
                  </a:moveTo>
                  <a:cubicBezTo>
                    <a:pt x="148" y="16"/>
                    <a:pt x="110" y="5"/>
                    <a:pt x="84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5" y="89"/>
                    <a:pt x="130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8" y="41"/>
                    <a:pt x="175" y="63"/>
                    <a:pt x="183" y="79"/>
                  </a:cubicBezTo>
                  <a:cubicBezTo>
                    <a:pt x="187" y="88"/>
                    <a:pt x="198" y="115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1" y="103"/>
                  </a:cubicBezTo>
                  <a:cubicBezTo>
                    <a:pt x="191" y="93"/>
                    <a:pt x="171" y="46"/>
                    <a:pt x="185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6" y="2"/>
                    <a:pt x="235" y="2"/>
                    <a:pt x="233" y="2"/>
                  </a:cubicBezTo>
                  <a:cubicBezTo>
                    <a:pt x="209" y="4"/>
                    <a:pt x="179" y="15"/>
                    <a:pt x="158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9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0" y="29"/>
                    <a:pt x="5" y="31"/>
                  </a:cubicBezTo>
                  <a:cubicBezTo>
                    <a:pt x="12" y="33"/>
                    <a:pt x="12" y="42"/>
                    <a:pt x="15" y="69"/>
                  </a:cubicBezTo>
                  <a:cubicBezTo>
                    <a:pt x="18" y="92"/>
                    <a:pt x="28" y="111"/>
                    <a:pt x="69" y="114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76"/>
            <p:cNvSpPr>
              <a:spLocks/>
            </p:cNvSpPr>
            <p:nvPr/>
          </p:nvSpPr>
          <p:spPr bwMode="auto">
            <a:xfrm>
              <a:off x="5448300" y="35425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77"/>
            <p:cNvSpPr>
              <a:spLocks/>
            </p:cNvSpPr>
            <p:nvPr/>
          </p:nvSpPr>
          <p:spPr bwMode="auto">
            <a:xfrm>
              <a:off x="5332413" y="3382169"/>
              <a:ext cx="236538" cy="160338"/>
            </a:xfrm>
            <a:custGeom>
              <a:avLst/>
              <a:gdLst>
                <a:gd name="T0" fmla="*/ 147 w 147"/>
                <a:gd name="T1" fmla="*/ 0 h 100"/>
                <a:gd name="T2" fmla="*/ 72 w 147"/>
                <a:gd name="T3" fmla="*/ 97 h 100"/>
                <a:gd name="T4" fmla="*/ 0 w 147"/>
                <a:gd name="T5" fmla="*/ 0 h 100"/>
                <a:gd name="T6" fmla="*/ 0 w 147"/>
                <a:gd name="T7" fmla="*/ 3 h 100"/>
                <a:gd name="T8" fmla="*/ 72 w 147"/>
                <a:gd name="T9" fmla="*/ 100 h 100"/>
                <a:gd name="T10" fmla="*/ 72 w 147"/>
                <a:gd name="T11" fmla="*/ 100 h 100"/>
                <a:gd name="T12" fmla="*/ 147 w 147"/>
                <a:gd name="T13" fmla="*/ 2 h 100"/>
                <a:gd name="T14" fmla="*/ 147 w 147"/>
                <a:gd name="T1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00">
                  <a:moveTo>
                    <a:pt x="147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78"/>
            <p:cNvSpPr>
              <a:spLocks/>
            </p:cNvSpPr>
            <p:nvPr/>
          </p:nvSpPr>
          <p:spPr bwMode="auto">
            <a:xfrm>
              <a:off x="3284538" y="3305969"/>
              <a:ext cx="1247775" cy="566738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79"/>
            <p:cNvSpPr>
              <a:spLocks/>
            </p:cNvSpPr>
            <p:nvPr/>
          </p:nvSpPr>
          <p:spPr bwMode="auto">
            <a:xfrm>
              <a:off x="3284538" y="3305969"/>
              <a:ext cx="1247775" cy="566738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80"/>
            <p:cNvSpPr>
              <a:spLocks/>
            </p:cNvSpPr>
            <p:nvPr/>
          </p:nvSpPr>
          <p:spPr bwMode="auto">
            <a:xfrm>
              <a:off x="3775075" y="290274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81"/>
            <p:cNvSpPr>
              <a:spLocks/>
            </p:cNvSpPr>
            <p:nvPr/>
          </p:nvSpPr>
          <p:spPr bwMode="auto">
            <a:xfrm>
              <a:off x="3597275" y="2866232"/>
              <a:ext cx="112713" cy="165100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59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59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82"/>
            <p:cNvSpPr>
              <a:spLocks/>
            </p:cNvSpPr>
            <p:nvPr/>
          </p:nvSpPr>
          <p:spPr bwMode="auto">
            <a:xfrm>
              <a:off x="4106863" y="2866232"/>
              <a:ext cx="112713" cy="165100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59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4" y="102"/>
                    <a:pt x="53" y="85"/>
                    <a:pt x="61" y="59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83"/>
            <p:cNvSpPr>
              <a:spLocks/>
            </p:cNvSpPr>
            <p:nvPr/>
          </p:nvSpPr>
          <p:spPr bwMode="auto">
            <a:xfrm>
              <a:off x="3722688" y="3437732"/>
              <a:ext cx="354013" cy="434975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84"/>
            <p:cNvSpPr>
              <a:spLocks/>
            </p:cNvSpPr>
            <p:nvPr/>
          </p:nvSpPr>
          <p:spPr bwMode="auto">
            <a:xfrm>
              <a:off x="3598863" y="3312319"/>
              <a:ext cx="234950" cy="560388"/>
            </a:xfrm>
            <a:custGeom>
              <a:avLst/>
              <a:gdLst>
                <a:gd name="T0" fmla="*/ 111 w 148"/>
                <a:gd name="T1" fmla="*/ 0 h 353"/>
                <a:gd name="T2" fmla="*/ 111 w 148"/>
                <a:gd name="T3" fmla="*/ 38 h 353"/>
                <a:gd name="T4" fmla="*/ 148 w 148"/>
                <a:gd name="T5" fmla="*/ 353 h 353"/>
                <a:gd name="T6" fmla="*/ 84 w 148"/>
                <a:gd name="T7" fmla="*/ 353 h 353"/>
                <a:gd name="T8" fmla="*/ 15 w 148"/>
                <a:gd name="T9" fmla="*/ 213 h 353"/>
                <a:gd name="T10" fmla="*/ 81 w 148"/>
                <a:gd name="T11" fmla="*/ 168 h 353"/>
                <a:gd name="T12" fmla="*/ 0 w 148"/>
                <a:gd name="T13" fmla="*/ 131 h 353"/>
                <a:gd name="T14" fmla="*/ 75 w 148"/>
                <a:gd name="T15" fmla="*/ 16 h 353"/>
                <a:gd name="T16" fmla="*/ 111 w 148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53">
                  <a:moveTo>
                    <a:pt x="111" y="0"/>
                  </a:moveTo>
                  <a:lnTo>
                    <a:pt x="111" y="38"/>
                  </a:lnTo>
                  <a:lnTo>
                    <a:pt x="148" y="353"/>
                  </a:lnTo>
                  <a:lnTo>
                    <a:pt x="84" y="353"/>
                  </a:lnTo>
                  <a:lnTo>
                    <a:pt x="15" y="213"/>
                  </a:lnTo>
                  <a:lnTo>
                    <a:pt x="81" y="168"/>
                  </a:lnTo>
                  <a:lnTo>
                    <a:pt x="0" y="131"/>
                  </a:lnTo>
                  <a:lnTo>
                    <a:pt x="75" y="1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85"/>
            <p:cNvSpPr>
              <a:spLocks/>
            </p:cNvSpPr>
            <p:nvPr/>
          </p:nvSpPr>
          <p:spPr bwMode="auto">
            <a:xfrm>
              <a:off x="3984625" y="3312319"/>
              <a:ext cx="233363" cy="560388"/>
            </a:xfrm>
            <a:custGeom>
              <a:avLst/>
              <a:gdLst>
                <a:gd name="T0" fmla="*/ 36 w 147"/>
                <a:gd name="T1" fmla="*/ 0 h 353"/>
                <a:gd name="T2" fmla="*/ 36 w 147"/>
                <a:gd name="T3" fmla="*/ 38 h 353"/>
                <a:gd name="T4" fmla="*/ 0 w 147"/>
                <a:gd name="T5" fmla="*/ 353 h 353"/>
                <a:gd name="T6" fmla="*/ 63 w 147"/>
                <a:gd name="T7" fmla="*/ 353 h 353"/>
                <a:gd name="T8" fmla="*/ 131 w 147"/>
                <a:gd name="T9" fmla="*/ 213 h 353"/>
                <a:gd name="T10" fmla="*/ 66 w 147"/>
                <a:gd name="T11" fmla="*/ 168 h 353"/>
                <a:gd name="T12" fmla="*/ 147 w 147"/>
                <a:gd name="T13" fmla="*/ 131 h 353"/>
                <a:gd name="T14" fmla="*/ 81 w 147"/>
                <a:gd name="T15" fmla="*/ 19 h 353"/>
                <a:gd name="T16" fmla="*/ 36 w 147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53">
                  <a:moveTo>
                    <a:pt x="36" y="0"/>
                  </a:moveTo>
                  <a:lnTo>
                    <a:pt x="36" y="38"/>
                  </a:lnTo>
                  <a:lnTo>
                    <a:pt x="0" y="353"/>
                  </a:lnTo>
                  <a:lnTo>
                    <a:pt x="63" y="353"/>
                  </a:lnTo>
                  <a:lnTo>
                    <a:pt x="131" y="213"/>
                  </a:lnTo>
                  <a:lnTo>
                    <a:pt x="66" y="168"/>
                  </a:lnTo>
                  <a:lnTo>
                    <a:pt x="147" y="131"/>
                  </a:lnTo>
                  <a:lnTo>
                    <a:pt x="81" y="1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86"/>
            <p:cNvSpPr>
              <a:spLocks/>
            </p:cNvSpPr>
            <p:nvPr/>
          </p:nvSpPr>
          <p:spPr bwMode="auto">
            <a:xfrm>
              <a:off x="3851275" y="3437732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0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87"/>
            <p:cNvSpPr>
              <a:spLocks/>
            </p:cNvSpPr>
            <p:nvPr/>
          </p:nvSpPr>
          <p:spPr bwMode="auto">
            <a:xfrm>
              <a:off x="3836988" y="3550444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1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1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88"/>
            <p:cNvSpPr>
              <a:spLocks/>
            </p:cNvSpPr>
            <p:nvPr/>
          </p:nvSpPr>
          <p:spPr bwMode="auto">
            <a:xfrm>
              <a:off x="3836988" y="3550444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1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1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89"/>
            <p:cNvSpPr>
              <a:spLocks/>
            </p:cNvSpPr>
            <p:nvPr/>
          </p:nvSpPr>
          <p:spPr bwMode="auto">
            <a:xfrm>
              <a:off x="3762375" y="3271044"/>
              <a:ext cx="146050" cy="282575"/>
            </a:xfrm>
            <a:custGeom>
              <a:avLst/>
              <a:gdLst>
                <a:gd name="T0" fmla="*/ 8 w 92"/>
                <a:gd name="T1" fmla="*/ 0 h 178"/>
                <a:gd name="T2" fmla="*/ 0 w 92"/>
                <a:gd name="T3" fmla="*/ 29 h 178"/>
                <a:gd name="T4" fmla="*/ 21 w 92"/>
                <a:gd name="T5" fmla="*/ 178 h 178"/>
                <a:gd name="T6" fmla="*/ 92 w 92"/>
                <a:gd name="T7" fmla="*/ 105 h 178"/>
                <a:gd name="T8" fmla="*/ 8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90"/>
            <p:cNvSpPr>
              <a:spLocks/>
            </p:cNvSpPr>
            <p:nvPr/>
          </p:nvSpPr>
          <p:spPr bwMode="auto">
            <a:xfrm>
              <a:off x="3762375" y="3271044"/>
              <a:ext cx="146050" cy="282575"/>
            </a:xfrm>
            <a:custGeom>
              <a:avLst/>
              <a:gdLst>
                <a:gd name="T0" fmla="*/ 8 w 92"/>
                <a:gd name="T1" fmla="*/ 0 h 178"/>
                <a:gd name="T2" fmla="*/ 0 w 92"/>
                <a:gd name="T3" fmla="*/ 29 h 178"/>
                <a:gd name="T4" fmla="*/ 21 w 92"/>
                <a:gd name="T5" fmla="*/ 178 h 178"/>
                <a:gd name="T6" fmla="*/ 92 w 92"/>
                <a:gd name="T7" fmla="*/ 105 h 178"/>
                <a:gd name="T8" fmla="*/ 8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91"/>
            <p:cNvSpPr>
              <a:spLocks/>
            </p:cNvSpPr>
            <p:nvPr/>
          </p:nvSpPr>
          <p:spPr bwMode="auto">
            <a:xfrm>
              <a:off x="3775075" y="3215482"/>
              <a:ext cx="266700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92"/>
            <p:cNvSpPr>
              <a:spLocks/>
            </p:cNvSpPr>
            <p:nvPr/>
          </p:nvSpPr>
          <p:spPr bwMode="auto">
            <a:xfrm>
              <a:off x="3582988" y="2442369"/>
              <a:ext cx="685800" cy="682625"/>
            </a:xfrm>
            <a:custGeom>
              <a:avLst/>
              <a:gdLst>
                <a:gd name="T0" fmla="*/ 335 w 427"/>
                <a:gd name="T1" fmla="*/ 61 h 425"/>
                <a:gd name="T2" fmla="*/ 403 w 427"/>
                <a:gd name="T3" fmla="*/ 129 h 425"/>
                <a:gd name="T4" fmla="*/ 207 w 427"/>
                <a:gd name="T5" fmla="*/ 424 h 425"/>
                <a:gd name="T6" fmla="*/ 33 w 427"/>
                <a:gd name="T7" fmla="*/ 332 h 425"/>
                <a:gd name="T8" fmla="*/ 50 w 427"/>
                <a:gd name="T9" fmla="*/ 82 h 425"/>
                <a:gd name="T10" fmla="*/ 335 w 427"/>
                <a:gd name="T11" fmla="*/ 6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5">
                  <a:moveTo>
                    <a:pt x="335" y="61"/>
                  </a:moveTo>
                  <a:cubicBezTo>
                    <a:pt x="373" y="67"/>
                    <a:pt x="394" y="93"/>
                    <a:pt x="403" y="129"/>
                  </a:cubicBezTo>
                  <a:cubicBezTo>
                    <a:pt x="427" y="221"/>
                    <a:pt x="377" y="422"/>
                    <a:pt x="207" y="424"/>
                  </a:cubicBezTo>
                  <a:cubicBezTo>
                    <a:pt x="119" y="425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93"/>
            <p:cNvSpPr>
              <a:spLocks/>
            </p:cNvSpPr>
            <p:nvPr/>
          </p:nvSpPr>
          <p:spPr bwMode="auto">
            <a:xfrm>
              <a:off x="3497263" y="2518569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94"/>
            <p:cNvSpPr>
              <a:spLocks/>
            </p:cNvSpPr>
            <p:nvPr/>
          </p:nvSpPr>
          <p:spPr bwMode="auto">
            <a:xfrm>
              <a:off x="3560763" y="2497932"/>
              <a:ext cx="692150" cy="449263"/>
            </a:xfrm>
            <a:custGeom>
              <a:avLst/>
              <a:gdLst>
                <a:gd name="T0" fmla="*/ 93 w 431"/>
                <a:gd name="T1" fmla="*/ 123 h 280"/>
                <a:gd name="T2" fmla="*/ 215 w 431"/>
                <a:gd name="T3" fmla="*/ 127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3"/>
                  </a:moveTo>
                  <a:cubicBezTo>
                    <a:pt x="138" y="151"/>
                    <a:pt x="174" y="109"/>
                    <a:pt x="215" y="127"/>
                  </a:cubicBezTo>
                  <a:cubicBezTo>
                    <a:pt x="256" y="145"/>
                    <a:pt x="368" y="59"/>
                    <a:pt x="392" y="247"/>
                  </a:cubicBezTo>
                  <a:cubicBezTo>
                    <a:pt x="431" y="111"/>
                    <a:pt x="372" y="14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7"/>
                    <a:pt x="59" y="159"/>
                    <a:pt x="93" y="123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95"/>
            <p:cNvSpPr>
              <a:spLocks/>
            </p:cNvSpPr>
            <p:nvPr/>
          </p:nvSpPr>
          <p:spPr bwMode="auto">
            <a:xfrm>
              <a:off x="3703638" y="2658269"/>
              <a:ext cx="261938" cy="63500"/>
            </a:xfrm>
            <a:custGeom>
              <a:avLst/>
              <a:gdLst>
                <a:gd name="T0" fmla="*/ 0 w 163"/>
                <a:gd name="T1" fmla="*/ 11 h 40"/>
                <a:gd name="T2" fmla="*/ 58 w 163"/>
                <a:gd name="T3" fmla="*/ 39 h 40"/>
                <a:gd name="T4" fmla="*/ 104 w 163"/>
                <a:gd name="T5" fmla="*/ 33 h 40"/>
                <a:gd name="T6" fmla="*/ 162 w 163"/>
                <a:gd name="T7" fmla="*/ 9 h 40"/>
                <a:gd name="T8" fmla="*/ 161 w 163"/>
                <a:gd name="T9" fmla="*/ 4 h 40"/>
                <a:gd name="T10" fmla="*/ 73 w 163"/>
                <a:gd name="T11" fmla="*/ 26 h 40"/>
                <a:gd name="T12" fmla="*/ 3 w 163"/>
                <a:gd name="T13" fmla="*/ 10 h 40"/>
                <a:gd name="T14" fmla="*/ 0 w 163"/>
                <a:gd name="T15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0">
                  <a:moveTo>
                    <a:pt x="0" y="11"/>
                  </a:moveTo>
                  <a:cubicBezTo>
                    <a:pt x="1" y="35"/>
                    <a:pt x="41" y="38"/>
                    <a:pt x="58" y="39"/>
                  </a:cubicBezTo>
                  <a:cubicBezTo>
                    <a:pt x="74" y="40"/>
                    <a:pt x="89" y="38"/>
                    <a:pt x="104" y="33"/>
                  </a:cubicBezTo>
                  <a:cubicBezTo>
                    <a:pt x="123" y="28"/>
                    <a:pt x="147" y="21"/>
                    <a:pt x="162" y="9"/>
                  </a:cubicBezTo>
                  <a:cubicBezTo>
                    <a:pt x="163" y="7"/>
                    <a:pt x="163" y="5"/>
                    <a:pt x="161" y="4"/>
                  </a:cubicBezTo>
                  <a:cubicBezTo>
                    <a:pt x="132" y="0"/>
                    <a:pt x="102" y="23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1" y="9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96"/>
            <p:cNvSpPr>
              <a:spLocks noEditPoints="1"/>
            </p:cNvSpPr>
            <p:nvPr/>
          </p:nvSpPr>
          <p:spPr bwMode="auto">
            <a:xfrm>
              <a:off x="3659188" y="2859882"/>
              <a:ext cx="504825" cy="18573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97"/>
            <p:cNvSpPr>
              <a:spLocks/>
            </p:cNvSpPr>
            <p:nvPr/>
          </p:nvSpPr>
          <p:spPr bwMode="auto">
            <a:xfrm>
              <a:off x="3908425" y="3271044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9 h 179"/>
                <a:gd name="T4" fmla="*/ 71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9"/>
                  </a:lnTo>
                  <a:lnTo>
                    <a:pt x="71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98"/>
            <p:cNvSpPr>
              <a:spLocks/>
            </p:cNvSpPr>
            <p:nvPr/>
          </p:nvSpPr>
          <p:spPr bwMode="auto">
            <a:xfrm>
              <a:off x="3908425" y="3271044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9 h 179"/>
                <a:gd name="T4" fmla="*/ 71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9"/>
                  </a:lnTo>
                  <a:lnTo>
                    <a:pt x="71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99"/>
            <p:cNvSpPr>
              <a:spLocks/>
            </p:cNvSpPr>
            <p:nvPr/>
          </p:nvSpPr>
          <p:spPr bwMode="auto">
            <a:xfrm>
              <a:off x="3775075" y="3266282"/>
              <a:ext cx="266700" cy="171450"/>
            </a:xfrm>
            <a:custGeom>
              <a:avLst/>
              <a:gdLst>
                <a:gd name="T0" fmla="*/ 168 w 168"/>
                <a:gd name="T1" fmla="*/ 0 h 108"/>
                <a:gd name="T2" fmla="*/ 84 w 168"/>
                <a:gd name="T3" fmla="*/ 105 h 108"/>
                <a:gd name="T4" fmla="*/ 0 w 168"/>
                <a:gd name="T5" fmla="*/ 0 h 108"/>
                <a:gd name="T6" fmla="*/ 0 w 168"/>
                <a:gd name="T7" fmla="*/ 3 h 108"/>
                <a:gd name="T8" fmla="*/ 84 w 168"/>
                <a:gd name="T9" fmla="*/ 108 h 108"/>
                <a:gd name="T10" fmla="*/ 168 w 168"/>
                <a:gd name="T11" fmla="*/ 3 h 108"/>
                <a:gd name="T12" fmla="*/ 168 w 16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08">
                  <a:moveTo>
                    <a:pt x="168" y="0"/>
                  </a:moveTo>
                  <a:lnTo>
                    <a:pt x="84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4" y="108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00"/>
            <p:cNvSpPr>
              <a:spLocks/>
            </p:cNvSpPr>
            <p:nvPr/>
          </p:nvSpPr>
          <p:spPr bwMode="auto">
            <a:xfrm>
              <a:off x="3775075" y="3266282"/>
              <a:ext cx="266700" cy="171450"/>
            </a:xfrm>
            <a:custGeom>
              <a:avLst/>
              <a:gdLst>
                <a:gd name="T0" fmla="*/ 168 w 168"/>
                <a:gd name="T1" fmla="*/ 0 h 108"/>
                <a:gd name="T2" fmla="*/ 84 w 168"/>
                <a:gd name="T3" fmla="*/ 105 h 108"/>
                <a:gd name="T4" fmla="*/ 0 w 168"/>
                <a:gd name="T5" fmla="*/ 0 h 108"/>
                <a:gd name="T6" fmla="*/ 0 w 168"/>
                <a:gd name="T7" fmla="*/ 3 h 108"/>
                <a:gd name="T8" fmla="*/ 84 w 168"/>
                <a:gd name="T9" fmla="*/ 108 h 108"/>
                <a:gd name="T10" fmla="*/ 168 w 168"/>
                <a:gd name="T11" fmla="*/ 3 h 108"/>
                <a:gd name="T12" fmla="*/ 168 w 16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08">
                  <a:moveTo>
                    <a:pt x="168" y="0"/>
                  </a:moveTo>
                  <a:lnTo>
                    <a:pt x="84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4" y="108"/>
                  </a:lnTo>
                  <a:lnTo>
                    <a:pt x="168" y="3"/>
                  </a:lnTo>
                  <a:lnTo>
                    <a:pt x="1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01"/>
            <p:cNvSpPr>
              <a:spLocks/>
            </p:cNvSpPr>
            <p:nvPr/>
          </p:nvSpPr>
          <p:spPr bwMode="auto">
            <a:xfrm>
              <a:off x="3933825" y="355044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02"/>
            <p:cNvSpPr>
              <a:spLocks/>
            </p:cNvSpPr>
            <p:nvPr/>
          </p:nvSpPr>
          <p:spPr bwMode="auto">
            <a:xfrm>
              <a:off x="3933825" y="355044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03"/>
            <p:cNvSpPr>
              <a:spLocks/>
            </p:cNvSpPr>
            <p:nvPr/>
          </p:nvSpPr>
          <p:spPr bwMode="auto">
            <a:xfrm>
              <a:off x="3883025" y="3550444"/>
              <a:ext cx="52388" cy="1588"/>
            </a:xfrm>
            <a:custGeom>
              <a:avLst/>
              <a:gdLst>
                <a:gd name="T0" fmla="*/ 32 w 33"/>
                <a:gd name="T1" fmla="*/ 0 h 1"/>
                <a:gd name="T2" fmla="*/ 0 w 33"/>
                <a:gd name="T3" fmla="*/ 0 h 1"/>
                <a:gd name="T4" fmla="*/ 0 w 33"/>
                <a:gd name="T5" fmla="*/ 1 h 1"/>
                <a:gd name="T6" fmla="*/ 33 w 33"/>
                <a:gd name="T7" fmla="*/ 1 h 1"/>
                <a:gd name="T8" fmla="*/ 32 w 3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">
                  <a:moveTo>
                    <a:pt x="3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04"/>
            <p:cNvSpPr>
              <a:spLocks/>
            </p:cNvSpPr>
            <p:nvPr/>
          </p:nvSpPr>
          <p:spPr bwMode="auto">
            <a:xfrm>
              <a:off x="3883025" y="3550444"/>
              <a:ext cx="52388" cy="1588"/>
            </a:xfrm>
            <a:custGeom>
              <a:avLst/>
              <a:gdLst>
                <a:gd name="T0" fmla="*/ 32 w 33"/>
                <a:gd name="T1" fmla="*/ 0 h 1"/>
                <a:gd name="T2" fmla="*/ 0 w 33"/>
                <a:gd name="T3" fmla="*/ 0 h 1"/>
                <a:gd name="T4" fmla="*/ 0 w 33"/>
                <a:gd name="T5" fmla="*/ 1 h 1"/>
                <a:gd name="T6" fmla="*/ 33 w 33"/>
                <a:gd name="T7" fmla="*/ 1 h 1"/>
                <a:gd name="T8" fmla="*/ 32 w 3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">
                  <a:moveTo>
                    <a:pt x="3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06"/>
            <p:cNvSpPr>
              <a:spLocks/>
            </p:cNvSpPr>
            <p:nvPr/>
          </p:nvSpPr>
          <p:spPr bwMode="auto">
            <a:xfrm>
              <a:off x="3971925" y="3472656"/>
              <a:ext cx="1246188" cy="565150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07"/>
            <p:cNvSpPr>
              <a:spLocks/>
            </p:cNvSpPr>
            <p:nvPr/>
          </p:nvSpPr>
          <p:spPr bwMode="auto">
            <a:xfrm>
              <a:off x="3971925" y="3472656"/>
              <a:ext cx="1246188" cy="565150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08"/>
            <p:cNvSpPr>
              <a:spLocks/>
            </p:cNvSpPr>
            <p:nvPr/>
          </p:nvSpPr>
          <p:spPr bwMode="auto">
            <a:xfrm>
              <a:off x="4460875" y="3066256"/>
              <a:ext cx="268288" cy="560388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09"/>
            <p:cNvSpPr>
              <a:spLocks/>
            </p:cNvSpPr>
            <p:nvPr/>
          </p:nvSpPr>
          <p:spPr bwMode="auto">
            <a:xfrm>
              <a:off x="4283075" y="3031331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1 w 70"/>
                <a:gd name="T5" fmla="*/ 97 h 102"/>
                <a:gd name="T6" fmla="*/ 9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4" y="17"/>
                    <a:pt x="62" y="42"/>
                  </a:cubicBezTo>
                  <a:cubicBezTo>
                    <a:pt x="70" y="68"/>
                    <a:pt x="65" y="92"/>
                    <a:pt x="51" y="97"/>
                  </a:cubicBezTo>
                  <a:cubicBezTo>
                    <a:pt x="36" y="102"/>
                    <a:pt x="17" y="85"/>
                    <a:pt x="9" y="60"/>
                  </a:cubicBezTo>
                  <a:cubicBezTo>
                    <a:pt x="0" y="34"/>
                    <a:pt x="6" y="10"/>
                    <a:pt x="2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10"/>
            <p:cNvSpPr>
              <a:spLocks/>
            </p:cNvSpPr>
            <p:nvPr/>
          </p:nvSpPr>
          <p:spPr bwMode="auto">
            <a:xfrm>
              <a:off x="4791075" y="3031331"/>
              <a:ext cx="112713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5" y="102"/>
                    <a:pt x="53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11"/>
            <p:cNvSpPr>
              <a:spLocks/>
            </p:cNvSpPr>
            <p:nvPr/>
          </p:nvSpPr>
          <p:spPr bwMode="auto">
            <a:xfrm>
              <a:off x="4408488" y="3602831"/>
              <a:ext cx="354013" cy="434975"/>
            </a:xfrm>
            <a:custGeom>
              <a:avLst/>
              <a:gdLst>
                <a:gd name="T0" fmla="*/ 117 w 221"/>
                <a:gd name="T1" fmla="*/ 0 h 271"/>
                <a:gd name="T2" fmla="*/ 0 w 221"/>
                <a:gd name="T3" fmla="*/ 35 h 271"/>
                <a:gd name="T4" fmla="*/ 45 w 221"/>
                <a:gd name="T5" fmla="*/ 271 h 271"/>
                <a:gd name="T6" fmla="*/ 202 w 221"/>
                <a:gd name="T7" fmla="*/ 271 h 271"/>
                <a:gd name="T8" fmla="*/ 221 w 221"/>
                <a:gd name="T9" fmla="*/ 36 h 271"/>
                <a:gd name="T10" fmla="*/ 117 w 221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71">
                  <a:moveTo>
                    <a:pt x="117" y="0"/>
                  </a:moveTo>
                  <a:cubicBezTo>
                    <a:pt x="117" y="0"/>
                    <a:pt x="0" y="28"/>
                    <a:pt x="0" y="35"/>
                  </a:cubicBezTo>
                  <a:cubicBezTo>
                    <a:pt x="0" y="42"/>
                    <a:pt x="45" y="271"/>
                    <a:pt x="45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9FBA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12"/>
            <p:cNvSpPr>
              <a:spLocks/>
            </p:cNvSpPr>
            <p:nvPr/>
          </p:nvSpPr>
          <p:spPr bwMode="auto">
            <a:xfrm>
              <a:off x="4286250" y="3475831"/>
              <a:ext cx="233363" cy="561975"/>
            </a:xfrm>
            <a:custGeom>
              <a:avLst/>
              <a:gdLst>
                <a:gd name="T0" fmla="*/ 110 w 147"/>
                <a:gd name="T1" fmla="*/ 0 h 354"/>
                <a:gd name="T2" fmla="*/ 110 w 147"/>
                <a:gd name="T3" fmla="*/ 38 h 354"/>
                <a:gd name="T4" fmla="*/ 147 w 147"/>
                <a:gd name="T5" fmla="*/ 354 h 354"/>
                <a:gd name="T6" fmla="*/ 84 w 147"/>
                <a:gd name="T7" fmla="*/ 354 h 354"/>
                <a:gd name="T8" fmla="*/ 14 w 147"/>
                <a:gd name="T9" fmla="*/ 213 h 354"/>
                <a:gd name="T10" fmla="*/ 81 w 147"/>
                <a:gd name="T11" fmla="*/ 170 h 354"/>
                <a:gd name="T12" fmla="*/ 0 w 147"/>
                <a:gd name="T13" fmla="*/ 131 h 354"/>
                <a:gd name="T14" fmla="*/ 74 w 147"/>
                <a:gd name="T15" fmla="*/ 16 h 354"/>
                <a:gd name="T16" fmla="*/ 110 w 147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54">
                  <a:moveTo>
                    <a:pt x="110" y="0"/>
                  </a:moveTo>
                  <a:lnTo>
                    <a:pt x="110" y="38"/>
                  </a:lnTo>
                  <a:lnTo>
                    <a:pt x="147" y="354"/>
                  </a:lnTo>
                  <a:lnTo>
                    <a:pt x="84" y="354"/>
                  </a:lnTo>
                  <a:lnTo>
                    <a:pt x="14" y="213"/>
                  </a:lnTo>
                  <a:lnTo>
                    <a:pt x="81" y="170"/>
                  </a:lnTo>
                  <a:lnTo>
                    <a:pt x="0" y="131"/>
                  </a:lnTo>
                  <a:lnTo>
                    <a:pt x="74" y="1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13"/>
            <p:cNvSpPr>
              <a:spLocks/>
            </p:cNvSpPr>
            <p:nvPr/>
          </p:nvSpPr>
          <p:spPr bwMode="auto">
            <a:xfrm>
              <a:off x="4670425" y="3475831"/>
              <a:ext cx="231775" cy="561975"/>
            </a:xfrm>
            <a:custGeom>
              <a:avLst/>
              <a:gdLst>
                <a:gd name="T0" fmla="*/ 37 w 146"/>
                <a:gd name="T1" fmla="*/ 0 h 354"/>
                <a:gd name="T2" fmla="*/ 37 w 146"/>
                <a:gd name="T3" fmla="*/ 38 h 354"/>
                <a:gd name="T4" fmla="*/ 0 w 146"/>
                <a:gd name="T5" fmla="*/ 354 h 354"/>
                <a:gd name="T6" fmla="*/ 62 w 146"/>
                <a:gd name="T7" fmla="*/ 354 h 354"/>
                <a:gd name="T8" fmla="*/ 132 w 146"/>
                <a:gd name="T9" fmla="*/ 213 h 354"/>
                <a:gd name="T10" fmla="*/ 65 w 146"/>
                <a:gd name="T11" fmla="*/ 170 h 354"/>
                <a:gd name="T12" fmla="*/ 146 w 146"/>
                <a:gd name="T13" fmla="*/ 131 h 354"/>
                <a:gd name="T14" fmla="*/ 80 w 146"/>
                <a:gd name="T15" fmla="*/ 20 h 354"/>
                <a:gd name="T16" fmla="*/ 37 w 146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54">
                  <a:moveTo>
                    <a:pt x="37" y="0"/>
                  </a:moveTo>
                  <a:lnTo>
                    <a:pt x="37" y="38"/>
                  </a:lnTo>
                  <a:lnTo>
                    <a:pt x="0" y="354"/>
                  </a:lnTo>
                  <a:lnTo>
                    <a:pt x="62" y="354"/>
                  </a:lnTo>
                  <a:lnTo>
                    <a:pt x="132" y="213"/>
                  </a:lnTo>
                  <a:lnTo>
                    <a:pt x="65" y="170"/>
                  </a:lnTo>
                  <a:lnTo>
                    <a:pt x="146" y="131"/>
                  </a:lnTo>
                  <a:lnTo>
                    <a:pt x="80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14"/>
            <p:cNvSpPr>
              <a:spLocks/>
            </p:cNvSpPr>
            <p:nvPr/>
          </p:nvSpPr>
          <p:spPr bwMode="auto">
            <a:xfrm>
              <a:off x="4537075" y="3602831"/>
              <a:ext cx="114300" cy="1111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15"/>
            <p:cNvSpPr>
              <a:spLocks/>
            </p:cNvSpPr>
            <p:nvPr/>
          </p:nvSpPr>
          <p:spPr bwMode="auto">
            <a:xfrm>
              <a:off x="4524375" y="3713956"/>
              <a:ext cx="142875" cy="323850"/>
            </a:xfrm>
            <a:custGeom>
              <a:avLst/>
              <a:gdLst>
                <a:gd name="T0" fmla="*/ 28 w 90"/>
                <a:gd name="T1" fmla="*/ 0 h 204"/>
                <a:gd name="T2" fmla="*/ 0 w 90"/>
                <a:gd name="T3" fmla="*/ 204 h 204"/>
                <a:gd name="T4" fmla="*/ 90 w 90"/>
                <a:gd name="T5" fmla="*/ 204 h 204"/>
                <a:gd name="T6" fmla="*/ 60 w 90"/>
                <a:gd name="T7" fmla="*/ 0 h 204"/>
                <a:gd name="T8" fmla="*/ 28 w 90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4">
                  <a:moveTo>
                    <a:pt x="28" y="0"/>
                  </a:moveTo>
                  <a:lnTo>
                    <a:pt x="0" y="204"/>
                  </a:lnTo>
                  <a:lnTo>
                    <a:pt x="90" y="204"/>
                  </a:lnTo>
                  <a:lnTo>
                    <a:pt x="6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16"/>
            <p:cNvSpPr>
              <a:spLocks/>
            </p:cNvSpPr>
            <p:nvPr/>
          </p:nvSpPr>
          <p:spPr bwMode="auto">
            <a:xfrm>
              <a:off x="4524375" y="3713956"/>
              <a:ext cx="142875" cy="323850"/>
            </a:xfrm>
            <a:custGeom>
              <a:avLst/>
              <a:gdLst>
                <a:gd name="T0" fmla="*/ 28 w 90"/>
                <a:gd name="T1" fmla="*/ 0 h 204"/>
                <a:gd name="T2" fmla="*/ 0 w 90"/>
                <a:gd name="T3" fmla="*/ 204 h 204"/>
                <a:gd name="T4" fmla="*/ 90 w 90"/>
                <a:gd name="T5" fmla="*/ 204 h 204"/>
                <a:gd name="T6" fmla="*/ 60 w 90"/>
                <a:gd name="T7" fmla="*/ 0 h 204"/>
                <a:gd name="T8" fmla="*/ 28 w 90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4">
                  <a:moveTo>
                    <a:pt x="28" y="0"/>
                  </a:moveTo>
                  <a:lnTo>
                    <a:pt x="0" y="204"/>
                  </a:lnTo>
                  <a:lnTo>
                    <a:pt x="90" y="204"/>
                  </a:lnTo>
                  <a:lnTo>
                    <a:pt x="6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7"/>
            <p:cNvSpPr>
              <a:spLocks/>
            </p:cNvSpPr>
            <p:nvPr/>
          </p:nvSpPr>
          <p:spPr bwMode="auto">
            <a:xfrm>
              <a:off x="4448175" y="3434556"/>
              <a:ext cx="147638" cy="282575"/>
            </a:xfrm>
            <a:custGeom>
              <a:avLst/>
              <a:gdLst>
                <a:gd name="T0" fmla="*/ 8 w 93"/>
                <a:gd name="T1" fmla="*/ 0 h 178"/>
                <a:gd name="T2" fmla="*/ 0 w 93"/>
                <a:gd name="T3" fmla="*/ 29 h 178"/>
                <a:gd name="T4" fmla="*/ 21 w 93"/>
                <a:gd name="T5" fmla="*/ 178 h 178"/>
                <a:gd name="T6" fmla="*/ 93 w 93"/>
                <a:gd name="T7" fmla="*/ 106 h 178"/>
                <a:gd name="T8" fmla="*/ 8 w 93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3" y="10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18"/>
            <p:cNvSpPr>
              <a:spLocks/>
            </p:cNvSpPr>
            <p:nvPr/>
          </p:nvSpPr>
          <p:spPr bwMode="auto">
            <a:xfrm>
              <a:off x="4448175" y="3434556"/>
              <a:ext cx="147638" cy="282575"/>
            </a:xfrm>
            <a:custGeom>
              <a:avLst/>
              <a:gdLst>
                <a:gd name="T0" fmla="*/ 8 w 93"/>
                <a:gd name="T1" fmla="*/ 0 h 178"/>
                <a:gd name="T2" fmla="*/ 0 w 93"/>
                <a:gd name="T3" fmla="*/ 29 h 178"/>
                <a:gd name="T4" fmla="*/ 21 w 93"/>
                <a:gd name="T5" fmla="*/ 178 h 178"/>
                <a:gd name="T6" fmla="*/ 93 w 93"/>
                <a:gd name="T7" fmla="*/ 106 h 178"/>
                <a:gd name="T8" fmla="*/ 8 w 93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3" y="106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19"/>
            <p:cNvSpPr>
              <a:spLocks/>
            </p:cNvSpPr>
            <p:nvPr/>
          </p:nvSpPr>
          <p:spPr bwMode="auto">
            <a:xfrm>
              <a:off x="4460875" y="3378994"/>
              <a:ext cx="268288" cy="9366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2" y="56"/>
                    <a:pt x="83" y="58"/>
                  </a:cubicBezTo>
                  <a:cubicBezTo>
                    <a:pt x="84" y="58"/>
                    <a:pt x="84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9E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20"/>
            <p:cNvSpPr>
              <a:spLocks/>
            </p:cNvSpPr>
            <p:nvPr/>
          </p:nvSpPr>
          <p:spPr bwMode="auto">
            <a:xfrm>
              <a:off x="4183063" y="2682081"/>
              <a:ext cx="823913" cy="758825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3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4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21"/>
            <p:cNvSpPr>
              <a:spLocks noEditPoints="1"/>
            </p:cNvSpPr>
            <p:nvPr/>
          </p:nvSpPr>
          <p:spPr bwMode="auto">
            <a:xfrm>
              <a:off x="4279900" y="2585244"/>
              <a:ext cx="647700" cy="584200"/>
            </a:xfrm>
            <a:custGeom>
              <a:avLst/>
              <a:gdLst>
                <a:gd name="T0" fmla="*/ 311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0 w 404"/>
                <a:gd name="T9" fmla="*/ 360 h 363"/>
                <a:gd name="T10" fmla="*/ 32 w 404"/>
                <a:gd name="T11" fmla="*/ 363 h 363"/>
                <a:gd name="T12" fmla="*/ 37 w 404"/>
                <a:gd name="T13" fmla="*/ 362 h 363"/>
                <a:gd name="T14" fmla="*/ 37 w 404"/>
                <a:gd name="T15" fmla="*/ 361 h 363"/>
                <a:gd name="T16" fmla="*/ 37 w 404"/>
                <a:gd name="T17" fmla="*/ 340 h 363"/>
                <a:gd name="T18" fmla="*/ 32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9 h 363"/>
                <a:gd name="T26" fmla="*/ 103 w 404"/>
                <a:gd name="T27" fmla="*/ 154 h 363"/>
                <a:gd name="T28" fmla="*/ 242 w 404"/>
                <a:gd name="T29" fmla="*/ 176 h 363"/>
                <a:gd name="T30" fmla="*/ 296 w 404"/>
                <a:gd name="T31" fmla="*/ 189 h 363"/>
                <a:gd name="T32" fmla="*/ 311 w 404"/>
                <a:gd name="T33" fmla="*/ 177 h 363"/>
                <a:gd name="T34" fmla="*/ 359 w 404"/>
                <a:gd name="T35" fmla="*/ 315 h 363"/>
                <a:gd name="T36" fmla="*/ 356 w 404"/>
                <a:gd name="T37" fmla="*/ 340 h 363"/>
                <a:gd name="T38" fmla="*/ 356 w 404"/>
                <a:gd name="T39" fmla="*/ 361 h 363"/>
                <a:gd name="T40" fmla="*/ 356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1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1" y="68"/>
                  </a:moveTo>
                  <a:cubicBezTo>
                    <a:pt x="225" y="0"/>
                    <a:pt x="91" y="41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0" y="360"/>
                  </a:cubicBezTo>
                  <a:cubicBezTo>
                    <a:pt x="31" y="360"/>
                    <a:pt x="32" y="362"/>
                    <a:pt x="32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7" y="362"/>
                    <a:pt x="37" y="361"/>
                    <a:pt x="37" y="361"/>
                  </a:cubicBezTo>
                  <a:cubicBezTo>
                    <a:pt x="38" y="354"/>
                    <a:pt x="37" y="340"/>
                    <a:pt x="37" y="340"/>
                  </a:cubicBezTo>
                  <a:cubicBezTo>
                    <a:pt x="37" y="328"/>
                    <a:pt x="34" y="318"/>
                    <a:pt x="32" y="307"/>
                  </a:cubicBezTo>
                  <a:cubicBezTo>
                    <a:pt x="41" y="256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9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6"/>
                  </a:cubicBezTo>
                  <a:cubicBezTo>
                    <a:pt x="259" y="182"/>
                    <a:pt x="278" y="191"/>
                    <a:pt x="296" y="189"/>
                  </a:cubicBezTo>
                  <a:cubicBezTo>
                    <a:pt x="304" y="189"/>
                    <a:pt x="310" y="183"/>
                    <a:pt x="311" y="177"/>
                  </a:cubicBezTo>
                  <a:cubicBezTo>
                    <a:pt x="332" y="240"/>
                    <a:pt x="349" y="269"/>
                    <a:pt x="359" y="315"/>
                  </a:cubicBezTo>
                  <a:cubicBezTo>
                    <a:pt x="358" y="323"/>
                    <a:pt x="356" y="331"/>
                    <a:pt x="356" y="340"/>
                  </a:cubicBezTo>
                  <a:cubicBezTo>
                    <a:pt x="356" y="340"/>
                    <a:pt x="355" y="354"/>
                    <a:pt x="356" y="361"/>
                  </a:cubicBezTo>
                  <a:cubicBezTo>
                    <a:pt x="356" y="361"/>
                    <a:pt x="356" y="362"/>
                    <a:pt x="356" y="362"/>
                  </a:cubicBezTo>
                  <a:cubicBezTo>
                    <a:pt x="357" y="363"/>
                    <a:pt x="360" y="363"/>
                    <a:pt x="361" y="363"/>
                  </a:cubicBezTo>
                  <a:cubicBezTo>
                    <a:pt x="361" y="362"/>
                    <a:pt x="363" y="360"/>
                    <a:pt x="363" y="360"/>
                  </a:cubicBezTo>
                  <a:cubicBezTo>
                    <a:pt x="364" y="357"/>
                    <a:pt x="364" y="354"/>
                    <a:pt x="364" y="351"/>
                  </a:cubicBezTo>
                  <a:cubicBezTo>
                    <a:pt x="364" y="347"/>
                    <a:pt x="365" y="342"/>
                    <a:pt x="366" y="338"/>
                  </a:cubicBezTo>
                  <a:cubicBezTo>
                    <a:pt x="379" y="288"/>
                    <a:pt x="404" y="90"/>
                    <a:pt x="311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1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22"/>
            <p:cNvSpPr>
              <a:spLocks/>
            </p:cNvSpPr>
            <p:nvPr/>
          </p:nvSpPr>
          <p:spPr bwMode="auto">
            <a:xfrm>
              <a:off x="4595813" y="3434556"/>
              <a:ext cx="141288" cy="285750"/>
            </a:xfrm>
            <a:custGeom>
              <a:avLst/>
              <a:gdLst>
                <a:gd name="T0" fmla="*/ 84 w 89"/>
                <a:gd name="T1" fmla="*/ 0 h 180"/>
                <a:gd name="T2" fmla="*/ 89 w 89"/>
                <a:gd name="T3" fmla="*/ 29 h 180"/>
                <a:gd name="T4" fmla="*/ 70 w 89"/>
                <a:gd name="T5" fmla="*/ 180 h 180"/>
                <a:gd name="T6" fmla="*/ 0 w 89"/>
                <a:gd name="T7" fmla="*/ 106 h 180"/>
                <a:gd name="T8" fmla="*/ 84 w 89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80">
                  <a:moveTo>
                    <a:pt x="84" y="0"/>
                  </a:moveTo>
                  <a:lnTo>
                    <a:pt x="89" y="29"/>
                  </a:lnTo>
                  <a:lnTo>
                    <a:pt x="70" y="180"/>
                  </a:lnTo>
                  <a:lnTo>
                    <a:pt x="0" y="10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23"/>
            <p:cNvSpPr>
              <a:spLocks/>
            </p:cNvSpPr>
            <p:nvPr/>
          </p:nvSpPr>
          <p:spPr bwMode="auto">
            <a:xfrm>
              <a:off x="4595813" y="3434556"/>
              <a:ext cx="141288" cy="285750"/>
            </a:xfrm>
            <a:custGeom>
              <a:avLst/>
              <a:gdLst>
                <a:gd name="T0" fmla="*/ 84 w 89"/>
                <a:gd name="T1" fmla="*/ 0 h 180"/>
                <a:gd name="T2" fmla="*/ 89 w 89"/>
                <a:gd name="T3" fmla="*/ 29 h 180"/>
                <a:gd name="T4" fmla="*/ 70 w 89"/>
                <a:gd name="T5" fmla="*/ 180 h 180"/>
                <a:gd name="T6" fmla="*/ 0 w 89"/>
                <a:gd name="T7" fmla="*/ 106 h 180"/>
                <a:gd name="T8" fmla="*/ 84 w 89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80">
                  <a:moveTo>
                    <a:pt x="84" y="0"/>
                  </a:moveTo>
                  <a:lnTo>
                    <a:pt x="89" y="29"/>
                  </a:lnTo>
                  <a:lnTo>
                    <a:pt x="70" y="180"/>
                  </a:lnTo>
                  <a:lnTo>
                    <a:pt x="0" y="106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24"/>
            <p:cNvSpPr>
              <a:spLocks/>
            </p:cNvSpPr>
            <p:nvPr/>
          </p:nvSpPr>
          <p:spPr bwMode="auto">
            <a:xfrm>
              <a:off x="4460875" y="3431381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2 h 108"/>
                <a:gd name="T8" fmla="*/ 85 w 169"/>
                <a:gd name="T9" fmla="*/ 108 h 108"/>
                <a:gd name="T10" fmla="*/ 169 w 169"/>
                <a:gd name="T11" fmla="*/ 2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2"/>
                  </a:lnTo>
                  <a:lnTo>
                    <a:pt x="85" y="108"/>
                  </a:lnTo>
                  <a:lnTo>
                    <a:pt x="169" y="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BB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25"/>
            <p:cNvSpPr>
              <a:spLocks/>
            </p:cNvSpPr>
            <p:nvPr/>
          </p:nvSpPr>
          <p:spPr bwMode="auto">
            <a:xfrm>
              <a:off x="4460875" y="3431381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2 h 108"/>
                <a:gd name="T8" fmla="*/ 85 w 169"/>
                <a:gd name="T9" fmla="*/ 108 h 108"/>
                <a:gd name="T10" fmla="*/ 169 w 169"/>
                <a:gd name="T11" fmla="*/ 2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2"/>
                  </a:lnTo>
                  <a:lnTo>
                    <a:pt x="85" y="108"/>
                  </a:lnTo>
                  <a:lnTo>
                    <a:pt x="169" y="2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26"/>
            <p:cNvSpPr>
              <a:spLocks noEditPoints="1"/>
            </p:cNvSpPr>
            <p:nvPr/>
          </p:nvSpPr>
          <p:spPr bwMode="auto">
            <a:xfrm>
              <a:off x="4568825" y="3713956"/>
              <a:ext cx="50800" cy="1588"/>
            </a:xfrm>
            <a:custGeom>
              <a:avLst/>
              <a:gdLst>
                <a:gd name="T0" fmla="*/ 0 w 32"/>
                <a:gd name="T1" fmla="*/ 0 h 1"/>
                <a:gd name="T2" fmla="*/ 0 w 32"/>
                <a:gd name="T3" fmla="*/ 1 h 1"/>
                <a:gd name="T4" fmla="*/ 0 w 32"/>
                <a:gd name="T5" fmla="*/ 1 h 1"/>
                <a:gd name="T6" fmla="*/ 0 w 32"/>
                <a:gd name="T7" fmla="*/ 0 h 1"/>
                <a:gd name="T8" fmla="*/ 32 w 32"/>
                <a:gd name="T9" fmla="*/ 0 h 1"/>
                <a:gd name="T10" fmla="*/ 32 w 32"/>
                <a:gd name="T11" fmla="*/ 0 h 1"/>
                <a:gd name="T12" fmla="*/ 32 w 32"/>
                <a:gd name="T13" fmla="*/ 1 h 1"/>
                <a:gd name="T14" fmla="*/ 32 w 32"/>
                <a:gd name="T15" fmla="*/ 1 h 1"/>
                <a:gd name="T16" fmla="*/ 32 w 3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FA7B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27"/>
            <p:cNvSpPr>
              <a:spLocks noEditPoints="1"/>
            </p:cNvSpPr>
            <p:nvPr/>
          </p:nvSpPr>
          <p:spPr bwMode="auto">
            <a:xfrm>
              <a:off x="4568825" y="3713956"/>
              <a:ext cx="50800" cy="1588"/>
            </a:xfrm>
            <a:custGeom>
              <a:avLst/>
              <a:gdLst>
                <a:gd name="T0" fmla="*/ 0 w 32"/>
                <a:gd name="T1" fmla="*/ 0 h 1"/>
                <a:gd name="T2" fmla="*/ 0 w 32"/>
                <a:gd name="T3" fmla="*/ 1 h 1"/>
                <a:gd name="T4" fmla="*/ 0 w 32"/>
                <a:gd name="T5" fmla="*/ 1 h 1"/>
                <a:gd name="T6" fmla="*/ 0 w 32"/>
                <a:gd name="T7" fmla="*/ 0 h 1"/>
                <a:gd name="T8" fmla="*/ 32 w 32"/>
                <a:gd name="T9" fmla="*/ 0 h 1"/>
                <a:gd name="T10" fmla="*/ 32 w 32"/>
                <a:gd name="T11" fmla="*/ 0 h 1"/>
                <a:gd name="T12" fmla="*/ 32 w 32"/>
                <a:gd name="T13" fmla="*/ 1 h 1"/>
                <a:gd name="T14" fmla="*/ 32 w 32"/>
                <a:gd name="T15" fmla="*/ 1 h 1"/>
                <a:gd name="T16" fmla="*/ 32 w 3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28"/>
            <p:cNvSpPr>
              <a:spLocks noChangeArrowheads="1"/>
            </p:cNvSpPr>
            <p:nvPr/>
          </p:nvSpPr>
          <p:spPr bwMode="auto">
            <a:xfrm>
              <a:off x="4568825" y="3713956"/>
              <a:ext cx="50800" cy="1588"/>
            </a:xfrm>
            <a:prstGeom prst="rect">
              <a:avLst/>
            </a:prstGeom>
            <a:solidFill>
              <a:srgbClr val="249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29"/>
            <p:cNvSpPr>
              <a:spLocks noChangeArrowheads="1"/>
            </p:cNvSpPr>
            <p:nvPr/>
          </p:nvSpPr>
          <p:spPr bwMode="auto">
            <a:xfrm>
              <a:off x="4568825" y="3713956"/>
              <a:ext cx="508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0" y="990600"/>
            <a:ext cx="9144000" cy="41529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588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oter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85047"/>
            <a:ext cx="9144000" cy="1677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648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023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 txBox="1">
            <a:spLocks/>
          </p:cNvSpPr>
          <p:nvPr userDrawn="1"/>
        </p:nvSpPr>
        <p:spPr>
          <a:xfrm>
            <a:off x="457200" y="472382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aleway"/>
                <a:ea typeface="+mn-ea"/>
                <a:cs typeface="Raleway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dirty="0">
                <a:latin typeface="Calibri Light" panose="020F0302020204030204" pitchFamily="34" charset="0"/>
              </a:rPr>
              <a:t>www.baikal-school.ru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399803" y="562064"/>
            <a:ext cx="8318131" cy="0"/>
          </a:xfrm>
          <a:prstGeom prst="line">
            <a:avLst/>
          </a:prstGeom>
          <a:ln w="9525" cmpd="sng">
            <a:solidFill>
              <a:srgbClr val="E0E0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140349"/>
            <a:ext cx="1097934" cy="3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0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3" r:id="rId6"/>
    <p:sldLayoutId id="2147483666" r:id="rId7"/>
    <p:sldLayoutId id="2147483668" r:id="rId8"/>
    <p:sldLayoutId id="2147483667" r:id="rId9"/>
    <p:sldLayoutId id="2147483660" r:id="rId10"/>
    <p:sldLayoutId id="214748366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400" b="1" kern="1200">
          <a:solidFill>
            <a:schemeClr val="tx1"/>
          </a:solidFill>
          <a:latin typeface="Raleway"/>
          <a:ea typeface="+mj-ea"/>
          <a:cs typeface="Ralewa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aleway"/>
          <a:ea typeface="+mn-ea"/>
          <a:cs typeface="Ralewa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aleway"/>
          <a:ea typeface="+mn-ea"/>
          <a:cs typeface="Ralewa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Raleway"/>
          <a:ea typeface="+mn-ea"/>
          <a:cs typeface="Ralewa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Raleway"/>
          <a:ea typeface="+mn-ea"/>
          <a:cs typeface="Raleway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Raleway"/>
          <a:ea typeface="+mn-ea"/>
          <a:cs typeface="Ralewa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rznaniy.com/sutochnaya-aktivnost-i-povedenie-lisitsyi/" TargetMode="External"/><Relationship Id="rId2" Type="http://schemas.openxmlformats.org/officeDocument/2006/relationships/hyperlink" Target="https://mirznaniy.com/sutochnaya-aktivnost-i-povedenie-burogo-medvedya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roxvost.info/animals/europe/mountain_hare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991" y="824949"/>
            <a:ext cx="6808305" cy="14411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0" dirty="0"/>
              <a:t>Секция:№7 Биомониторинг животного мира</a:t>
            </a:r>
            <a:br>
              <a:rPr lang="ru-RU" sz="2800" b="0" dirty="0"/>
            </a:br>
            <a:r>
              <a:rPr lang="ru-RU" sz="2800" b="0" dirty="0"/>
              <a:t>                </a:t>
            </a:r>
            <a:br>
              <a:rPr lang="ru-RU" sz="2800" b="0" dirty="0"/>
            </a:br>
            <a:r>
              <a:rPr lang="ru-RU" sz="2800" b="0" dirty="0"/>
              <a:t>Тема: Суточная активность животных Байкальского заповедника.</a:t>
            </a:r>
            <a:endParaRPr lang="en-US" sz="2800" b="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282" y="295195"/>
            <a:ext cx="1196736" cy="43935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702653" y="454715"/>
            <a:ext cx="1153285" cy="4234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F82168-9E49-4EFB-982A-6818CB639155}"/>
              </a:ext>
            </a:extLst>
          </p:cNvPr>
          <p:cNvSpPr txBox="1"/>
          <p:nvPr/>
        </p:nvSpPr>
        <p:spPr>
          <a:xfrm>
            <a:off x="6559825" y="2713382"/>
            <a:ext cx="1719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Выполнил: Гусенок Д.С.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Учащийся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 класса,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шк. п.Джогино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Иркутская область</a:t>
            </a:r>
          </a:p>
        </p:txBody>
      </p:sp>
      <p:pic>
        <p:nvPicPr>
          <p:cNvPr id="2050" name="Picture 2" descr="http://winallos.com/uploads/posts/2014-12/1418130763_olen-solnce-derevya-priroda.jpg">
            <a:extLst>
              <a:ext uri="{FF2B5EF4-FFF2-40B4-BE49-F238E27FC236}">
                <a16:creationId xmlns:a16="http://schemas.microsoft.com/office/drawing/2014/main" xmlns="" id="{C4557AD0-5488-4659-BEE8-5622B8F91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6635" y="2412228"/>
            <a:ext cx="4103987" cy="19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09892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939"/>
            <a:ext cx="7527073" cy="500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473705" y="1216237"/>
            <a:ext cx="4302627" cy="356085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СПАСИБО ЗА ВНИМАНИЕ!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00909641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211874" y="1219343"/>
            <a:ext cx="8697950" cy="138499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2800" b="1" dirty="0" smtClean="0"/>
              <a:t>Цель исследования:</a:t>
            </a:r>
            <a:r>
              <a:rPr lang="ru-RU" sz="2800" dirty="0" smtClean="0"/>
              <a:t> определить суточную активность животных Байкальского заповедника с помощью фоторегистраторов. </a:t>
            </a:r>
            <a:endParaRPr lang="ru-RU" sz="28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11587" y="1742565"/>
            <a:ext cx="907551" cy="0"/>
          </a:xfrm>
          <a:prstGeom prst="line">
            <a:avLst/>
          </a:prstGeom>
          <a:ln>
            <a:solidFill>
              <a:srgbClr val="B20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829" y="646043"/>
            <a:ext cx="2012613" cy="4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8051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Задачи: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782919" y="1069119"/>
            <a:ext cx="499036" cy="499036"/>
          </a:xfrm>
          <a:prstGeom prst="ellipse">
            <a:avLst/>
          </a:prstGeom>
          <a:noFill/>
          <a:ln>
            <a:solidFill>
              <a:srgbClr val="A900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5663" y="1217692"/>
            <a:ext cx="7254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1) Изучить данные с фоторегистратора при самостоятельном дистанционном просмотре фильмов с фотографиями и заполнить таблицы.</a:t>
            </a:r>
            <a:endParaRPr lang="ru-RU" sz="2000" dirty="0"/>
          </a:p>
        </p:txBody>
      </p:sp>
      <p:sp>
        <p:nvSpPr>
          <p:cNvPr id="8" name="Oval 7"/>
          <p:cNvSpPr/>
          <p:nvPr/>
        </p:nvSpPr>
        <p:spPr>
          <a:xfrm>
            <a:off x="782919" y="2316177"/>
            <a:ext cx="499036" cy="499036"/>
          </a:xfrm>
          <a:prstGeom prst="ellipse">
            <a:avLst/>
          </a:prstGeom>
          <a:noFill/>
          <a:ln>
            <a:solidFill>
              <a:srgbClr val="A900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5663" y="2336960"/>
            <a:ext cx="678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2) Заполнить таблицу суточной активности млекопитающих.</a:t>
            </a:r>
            <a:endParaRPr lang="ru-RU" sz="2000" dirty="0"/>
          </a:p>
        </p:txBody>
      </p:sp>
      <p:sp>
        <p:nvSpPr>
          <p:cNvPr id="11" name="Oval 10"/>
          <p:cNvSpPr/>
          <p:nvPr/>
        </p:nvSpPr>
        <p:spPr>
          <a:xfrm>
            <a:off x="782919" y="3605354"/>
            <a:ext cx="499036" cy="499036"/>
          </a:xfrm>
          <a:prstGeom prst="ellipse">
            <a:avLst/>
          </a:prstGeom>
          <a:noFill/>
          <a:ln>
            <a:solidFill>
              <a:srgbClr val="A900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5663" y="3605354"/>
            <a:ext cx="6785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3) Сравнить полученные данные по обнаруженным видам с литературными и выявить различия.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51402510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Г</a:t>
            </a:r>
            <a:r>
              <a:rPr lang="ru-RU" sz="2000" dirty="0" smtClean="0"/>
              <a:t>ипотеза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7793" y="1037063"/>
            <a:ext cx="7904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Рабочая гипотеза:</a:t>
            </a:r>
            <a:r>
              <a:rPr lang="ru-RU" sz="2000" dirty="0" smtClean="0"/>
              <a:t> Данные с фоторегистраторов по суточной активности млекопитающих не должны существенно различаться с имеющимися литературными данными.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0366565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Методы и материалы</a:t>
            </a:r>
            <a:endParaRPr 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F1CEE-D473-4B26-9D18-BDA6BDED7865}"/>
              </a:ext>
            </a:extLst>
          </p:cNvPr>
          <p:cNvSpPr txBox="1"/>
          <p:nvPr/>
        </p:nvSpPr>
        <p:spPr>
          <a:xfrm>
            <a:off x="447793" y="652165"/>
            <a:ext cx="8528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Автором было проанализировано 2 фильма, включающим 6114 фотографий, а также 2 таблицы от операторов секции на предмет наличия фотографий с </a:t>
            </a:r>
            <a:r>
              <a:rPr lang="ru-RU" dirty="0" smtClean="0"/>
              <a:t>бурым медведем, лисицей и зайцем-беляком где </a:t>
            </a:r>
            <a:r>
              <a:rPr lang="ru-RU" dirty="0" smtClean="0"/>
              <a:t>особое внимание уделялось времени фиксации на фоторегистратор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393700" y="2657632"/>
            <a:ext cx="792163" cy="396875"/>
          </a:xfrm>
          <a:prstGeom prst="flowChartAlternateProcess">
            <a:avLst/>
          </a:prstGeom>
          <a:noFill/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Фильм1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393700" y="3830794"/>
            <a:ext cx="792163" cy="396875"/>
          </a:xfrm>
          <a:prstGeom prst="flowChartAlternateProcess">
            <a:avLst/>
          </a:prstGeom>
          <a:noFill/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Фильм3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AutoShape 19"/>
          <p:cNvSpPr>
            <a:spLocks noChangeShapeType="1"/>
          </p:cNvSpPr>
          <p:nvPr/>
        </p:nvSpPr>
        <p:spPr bwMode="auto">
          <a:xfrm>
            <a:off x="1185863" y="2871944"/>
            <a:ext cx="890587" cy="15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/>
          <p:cNvSpPr>
            <a:spLocks noChangeShapeType="1"/>
          </p:cNvSpPr>
          <p:nvPr/>
        </p:nvSpPr>
        <p:spPr bwMode="auto">
          <a:xfrm>
            <a:off x="1235075" y="3433919"/>
            <a:ext cx="890588" cy="15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9" name="AutoShape 17"/>
          <p:cNvSpPr>
            <a:spLocks noChangeShapeType="1"/>
          </p:cNvSpPr>
          <p:nvPr/>
        </p:nvSpPr>
        <p:spPr bwMode="auto">
          <a:xfrm>
            <a:off x="1235075" y="4051457"/>
            <a:ext cx="890588" cy="15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2076450" y="2657632"/>
            <a:ext cx="914400" cy="420687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Оператор1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2125663" y="3283107"/>
            <a:ext cx="914400" cy="420687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Оператор2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2125663" y="3875244"/>
            <a:ext cx="914400" cy="420688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Оператор3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AutoShape 13"/>
          <p:cNvSpPr>
            <a:spLocks noChangeShapeType="1"/>
          </p:cNvSpPr>
          <p:nvPr/>
        </p:nvSpPr>
        <p:spPr bwMode="auto">
          <a:xfrm>
            <a:off x="2990850" y="2871944"/>
            <a:ext cx="222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/>
          <p:cNvSpPr>
            <a:spLocks noChangeShapeType="1"/>
          </p:cNvSpPr>
          <p:nvPr/>
        </p:nvSpPr>
        <p:spPr bwMode="auto">
          <a:xfrm>
            <a:off x="3040063" y="3503769"/>
            <a:ext cx="222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/>
          <p:cNvSpPr>
            <a:spLocks noChangeShapeType="1"/>
          </p:cNvSpPr>
          <p:nvPr/>
        </p:nvSpPr>
        <p:spPr bwMode="auto">
          <a:xfrm>
            <a:off x="3040063" y="4051457"/>
            <a:ext cx="222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3213100" y="2657632"/>
            <a:ext cx="993775" cy="396875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Таблица1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3262313" y="3306919"/>
            <a:ext cx="993775" cy="396875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Таблица2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3308350" y="3875244"/>
            <a:ext cx="993775" cy="396875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Таблица3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AutoShape 7"/>
          <p:cNvSpPr>
            <a:spLocks noChangeShapeType="1"/>
          </p:cNvSpPr>
          <p:nvPr/>
        </p:nvSpPr>
        <p:spPr bwMode="auto">
          <a:xfrm>
            <a:off x="4206875" y="2784632"/>
            <a:ext cx="938213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/>
          <p:cNvSpPr>
            <a:spLocks noChangeShapeType="1"/>
          </p:cNvSpPr>
          <p:nvPr/>
        </p:nvSpPr>
        <p:spPr bwMode="auto">
          <a:xfrm>
            <a:off x="4302125" y="3457732"/>
            <a:ext cx="8048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7" name="AutoShape 5"/>
          <p:cNvSpPr>
            <a:spLocks noChangeShapeType="1"/>
          </p:cNvSpPr>
          <p:nvPr/>
        </p:nvSpPr>
        <p:spPr bwMode="auto">
          <a:xfrm flipV="1">
            <a:off x="4302125" y="3600607"/>
            <a:ext cx="892175" cy="4524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5146675" y="2784632"/>
            <a:ext cx="1231900" cy="723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Вид животного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5146675" y="3551394"/>
            <a:ext cx="1231900" cy="636588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Время встречи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AutoShape 2"/>
          <p:cNvSpPr>
            <a:spLocks noChangeShapeType="1"/>
          </p:cNvSpPr>
          <p:nvPr/>
        </p:nvSpPr>
        <p:spPr bwMode="auto">
          <a:xfrm flipV="1">
            <a:off x="6278215" y="3412012"/>
            <a:ext cx="1300163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7678738" y="3054507"/>
            <a:ext cx="882650" cy="938213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Итоговая таблица и анализ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auto">
          <a:xfrm>
            <a:off x="447793" y="3203731"/>
            <a:ext cx="792163" cy="396875"/>
          </a:xfrm>
          <a:prstGeom prst="flowChartAlternateProcess">
            <a:avLst/>
          </a:prstGeom>
          <a:noFill/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Фильм2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0964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Результаты и обсуждение</a:t>
            </a:r>
            <a:endParaRPr lang="en-US" sz="2800" dirty="0">
              <a:latin typeface="+mn-lt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447793" y="691376"/>
          <a:ext cx="8105191" cy="3138606"/>
        </p:xfrm>
        <a:graphic>
          <a:graphicData uri="http://schemas.openxmlformats.org/drawingml/2006/table">
            <a:tbl>
              <a:tblPr/>
              <a:tblGrid>
                <a:gridCol w="1524610"/>
                <a:gridCol w="1432627"/>
                <a:gridCol w="1707809"/>
                <a:gridCol w="900777"/>
                <a:gridCol w="1203322"/>
                <a:gridCol w="1336046"/>
              </a:tblGrid>
              <a:tr h="3640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</a:rPr>
                        <a:t>Ф.И.О оператора</a:t>
                      </a:r>
                      <a:endParaRPr lang="ru-RU" sz="1600" dirty="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</a:rPr>
                        <a:t>Год видео</a:t>
                      </a:r>
                      <a:endParaRPr lang="ru-RU" sz="1600" dirty="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Общее количество фотографий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Количество фотографий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Медведь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Лисица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Заяц-беляк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Гусенок Д.С.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</a:rPr>
                        <a:t>2016</a:t>
                      </a:r>
                      <a:endParaRPr lang="ru-RU" sz="1600" dirty="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</a:rPr>
                        <a:t>3000</a:t>
                      </a:r>
                      <a:endParaRPr lang="ru-RU" sz="1600" dirty="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0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0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0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Гусенок Д.С.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2016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</a:rPr>
                        <a:t>3114</a:t>
                      </a:r>
                      <a:endParaRPr lang="ru-RU" sz="1600" dirty="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3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0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9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Кургаев Я.А.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2016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</a:rPr>
                        <a:t>934</a:t>
                      </a:r>
                      <a:endParaRPr lang="ru-RU" sz="1600" dirty="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</a:rPr>
                        <a:t>8</a:t>
                      </a:r>
                      <a:endParaRPr lang="ru-RU" sz="1600" dirty="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2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6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Лященко С. А.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2016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918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</a:rPr>
                        <a:t>0</a:t>
                      </a:r>
                      <a:endParaRPr lang="ru-RU" sz="1600" dirty="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</a:rPr>
                        <a:t>0</a:t>
                      </a:r>
                      <a:endParaRPr lang="ru-RU" sz="1600" dirty="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0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Лященко С. А.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2019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116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0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</a:rPr>
                        <a:t>0</a:t>
                      </a:r>
                      <a:endParaRPr lang="ru-RU" sz="1600" dirty="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0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Всего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8082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Arial"/>
                        </a:rPr>
                        <a:t>10</a:t>
                      </a:r>
                      <a:endParaRPr lang="ru-RU" sz="160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</a:rPr>
                        <a:t>2</a:t>
                      </a:r>
                      <a:endParaRPr lang="ru-RU" sz="1600" dirty="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Arial"/>
                        </a:rPr>
                        <a:t>15</a:t>
                      </a:r>
                      <a:endParaRPr lang="ru-RU" sz="1600" dirty="0">
                        <a:latin typeface="Arial"/>
                        <a:ea typeface="Arial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3024" y="4012317"/>
            <a:ext cx="8329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з 8082 фотографий, просмотренных тремя операторами было выявлено 11 фотографий с медведем, 2 с лисицей и 15 с зайцем-беляком.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0964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Результаты и обсуждение</a:t>
            </a:r>
            <a:endParaRPr lang="en-US" sz="2800" dirty="0">
              <a:latin typeface="+mn-lt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9004" y="677410"/>
          <a:ext cx="3156362" cy="4064001"/>
        </p:xfrm>
        <a:graphic>
          <a:graphicData uri="http://schemas.openxmlformats.org/drawingml/2006/table">
            <a:tbl>
              <a:tblPr/>
              <a:tblGrid>
                <a:gridCol w="831362"/>
                <a:gridCol w="529758"/>
                <a:gridCol w="598206"/>
                <a:gridCol w="598518"/>
                <a:gridCol w="598518"/>
              </a:tblGrid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Вид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Файл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Дата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Время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Поведение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Медведь бурый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Arial"/>
                        </a:rPr>
                        <a:t>file (4997)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Arial"/>
                        </a:rPr>
                        <a:t>02.08.2016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Arial"/>
                        </a:rPr>
                        <a:t>11:37:58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Проходит мимо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Медведь бурый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Arial"/>
                        </a:rPr>
                        <a:t>file (4998)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Arial"/>
                        </a:rPr>
                        <a:t>02.08.2016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Arial"/>
                        </a:rPr>
                        <a:t>11:37:59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Проходит мимо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Медведь бурый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Arial"/>
                        </a:rPr>
                        <a:t>file (4999)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Arial"/>
                        </a:rPr>
                        <a:t>02.08.2016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latin typeface="Times New Roman"/>
                          <a:ea typeface="Arial"/>
                        </a:rPr>
                        <a:t>11:38:00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Проходит мимо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Медведь бурый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(924).jpg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27.08.2016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14:16:02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идет в сторону камеры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Медведь бурый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(925).jpg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27.08.2016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14:16:03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идет в сторону камеры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Медведь бурый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(926).jpg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27.08.2016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14:16:17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интересуется камерой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Медведь бурый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(927).jpg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27.08.2016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14:16:18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осматривает камеру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Медведь бурый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(928).jpg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27.08.2016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14:16:19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осматривает камеру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Медведь бурый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(929).jpg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27.08.2016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14:16:33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осматривает камеру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Медведь бурый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(930).jpg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27.08.2016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14:16:34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осматривает камеру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Медведь бурый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(931).jpg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27.08.2016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14:16:34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осматривает камеру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Лисица обыкновенная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(770).jpg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06.08.2016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21:44:37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проходит и смотрит на камеру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Лисица обыкновенная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(771).jpg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06.08.2016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21:44:38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проходит и смотрит на камеру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Заяц-беляк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file (3185).j</a:t>
                      </a:r>
                      <a:r>
                        <a:rPr lang="en-US" sz="500">
                          <a:latin typeface="Times New Roman"/>
                          <a:ea typeface="Arial"/>
                        </a:rPr>
                        <a:t>pg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1:09:12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пробегает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Заяц-беляк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file (318</a:t>
                      </a:r>
                      <a:r>
                        <a:rPr lang="en-US" sz="500">
                          <a:latin typeface="Times New Roman"/>
                          <a:ea typeface="Arial"/>
                        </a:rPr>
                        <a:t>6</a:t>
                      </a:r>
                      <a:r>
                        <a:rPr lang="ru-RU" sz="500">
                          <a:latin typeface="Times New Roman"/>
                          <a:ea typeface="Arial"/>
                        </a:rPr>
                        <a:t>).j</a:t>
                      </a:r>
                      <a:r>
                        <a:rPr lang="en-US" sz="500">
                          <a:latin typeface="Times New Roman"/>
                          <a:ea typeface="Arial"/>
                        </a:rPr>
                        <a:t>pg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1:09:1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пробегает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Заяц-беляк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file (318</a:t>
                      </a:r>
                      <a:r>
                        <a:rPr lang="en-US" sz="500">
                          <a:latin typeface="Times New Roman"/>
                          <a:ea typeface="Arial"/>
                        </a:rPr>
                        <a:t>7</a:t>
                      </a:r>
                      <a:r>
                        <a:rPr lang="ru-RU" sz="500">
                          <a:latin typeface="Times New Roman"/>
                          <a:ea typeface="Arial"/>
                        </a:rPr>
                        <a:t>).j</a:t>
                      </a:r>
                      <a:r>
                        <a:rPr lang="en-US" sz="500">
                          <a:latin typeface="Times New Roman"/>
                          <a:ea typeface="Arial"/>
                        </a:rPr>
                        <a:t>pg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1:09:1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пробегает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Заяц-беляк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(3197).j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4:10:49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пробегает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Заяц-беляк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(319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).j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4:10: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пробегает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Заяц-беляк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(319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).j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4:10: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пробегает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Заяц-беляк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Calibri"/>
                          <a:cs typeface="Times New Roman"/>
                        </a:rPr>
                        <a:t>file (343</a:t>
                      </a:r>
                      <a:r>
                        <a:rPr lang="en-US" sz="5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500">
                          <a:latin typeface="Times New Roman"/>
                          <a:ea typeface="Calibri"/>
                          <a:cs typeface="Times New Roman"/>
                        </a:rPr>
                        <a:t>).j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7.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07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.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2016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3:14: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пробегает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Заяц-беляк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Calibri"/>
                          <a:cs typeface="Times New Roman"/>
                        </a:rPr>
                        <a:t>file (343</a:t>
                      </a:r>
                      <a:r>
                        <a:rPr lang="en-US" sz="5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500">
                          <a:latin typeface="Times New Roman"/>
                          <a:ea typeface="Calibri"/>
                          <a:cs typeface="Times New Roman"/>
                        </a:rPr>
                        <a:t>).j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7.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07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.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2016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3:14: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пробегает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Заяц-беляк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Calibri"/>
                          <a:cs typeface="Times New Roman"/>
                        </a:rPr>
                        <a:t>file (343</a:t>
                      </a:r>
                      <a:r>
                        <a:rPr lang="en-US" sz="5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500">
                          <a:latin typeface="Times New Roman"/>
                          <a:ea typeface="Calibri"/>
                          <a:cs typeface="Times New Roman"/>
                        </a:rPr>
                        <a:t>).j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7.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07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.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2016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3:14: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пробегает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Заяц-беляк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(836).jpg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15.08.2016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сидит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Заяц-беляк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(837).jpg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15.08.2016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сидит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Заяц-беляк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(838).jpg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15.08.2016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сидит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Заяц-беляк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(839).jpg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15.08.2016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пробегает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Заяц-беляк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(840).jpg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15.08.2016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пробегает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Arial"/>
                        </a:rPr>
                        <a:t>Заяц-беляк</a:t>
                      </a:r>
                      <a:endParaRPr lang="ru-RU" sz="600">
                        <a:latin typeface="Arial"/>
                        <a:ea typeface="Arial"/>
                      </a:endParaRPr>
                    </a:p>
                  </a:txBody>
                  <a:tcPr marL="35511" marR="35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file (841).jpg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15.08.2016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r>
                        <a:rPr lang="en-US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убегает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11" marR="355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24507" y="677410"/>
            <a:ext cx="51184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Анализ полученной таблицы </a:t>
            </a:r>
            <a:r>
              <a:rPr lang="ru-RU" dirty="0" smtClean="0"/>
              <a:t> </a:t>
            </a:r>
            <a:r>
              <a:rPr lang="ru-RU" dirty="0" smtClean="0"/>
              <a:t>показывает, </a:t>
            </a:r>
            <a:r>
              <a:rPr lang="ru-RU" dirty="0" smtClean="0"/>
              <a:t>что:</a:t>
            </a:r>
          </a:p>
          <a:p>
            <a:pPr marL="342900" indent="-342900">
              <a:buAutoNum type="arabicParenR"/>
            </a:pPr>
            <a:r>
              <a:rPr lang="ru-RU" dirty="0" smtClean="0"/>
              <a:t>медведь  </a:t>
            </a:r>
            <a:r>
              <a:rPr lang="ru-RU" dirty="0" smtClean="0"/>
              <a:t>бурый появлялся на 2-х разных точках 02 и 27 августа 2016 года днем во временном интервале с 11:37 до 14:16. </a:t>
            </a:r>
            <a:endParaRPr lang="ru-RU" dirty="0" smtClean="0"/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Лисица </a:t>
            </a:r>
            <a:r>
              <a:rPr lang="ru-RU" dirty="0" smtClean="0"/>
              <a:t>появилась один раз 06 августа вечером в 21:44 только на одной точке</a:t>
            </a:r>
            <a:r>
              <a:rPr lang="ru-RU" dirty="0" smtClean="0"/>
              <a:t>.</a:t>
            </a:r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 Заяц </a:t>
            </a:r>
            <a:r>
              <a:rPr lang="ru-RU" dirty="0" smtClean="0"/>
              <a:t>появился на </a:t>
            </a:r>
            <a:r>
              <a:rPr lang="ru-RU" dirty="0" smtClean="0"/>
              <a:t>2-х </a:t>
            </a:r>
            <a:r>
              <a:rPr lang="ru-RU" dirty="0" smtClean="0"/>
              <a:t>точках 26 и 27 августа ночью во временном интервале 01:09 – 04:10</a:t>
            </a:r>
            <a:r>
              <a:rPr lang="ru-RU" dirty="0" smtClean="0"/>
              <a:t>.</a:t>
            </a:r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 </a:t>
            </a:r>
            <a:r>
              <a:rPr lang="ru-RU" dirty="0" smtClean="0"/>
              <a:t>В целом эти данные совпадают с литературными в найденных автором источниках </a:t>
            </a:r>
            <a:r>
              <a:rPr lang="ru-RU" dirty="0" smtClean="0"/>
              <a:t>информации.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909641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Выводы</a:t>
            </a:r>
            <a:endParaRPr lang="en-US" sz="2800" dirty="0">
              <a:latin typeface="+mn-lt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571" y="486808"/>
            <a:ext cx="86533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Проведен </a:t>
            </a:r>
            <a:r>
              <a:rPr lang="ru-RU" dirty="0" smtClean="0"/>
              <a:t>литературный обзор по 3-м видам млекопитающих, выявленных на фоторегистраторах Байкальского заповедника: бурому медведю, лисице обыкновенной и зайцу-беляку</a:t>
            </a:r>
            <a:r>
              <a:rPr lang="ru-RU" dirty="0" smtClean="0"/>
              <a:t>.</a:t>
            </a:r>
          </a:p>
          <a:p>
            <a:pPr marL="342900" indent="-342900">
              <a:buAutoNum type="arabicParenR"/>
            </a:pPr>
            <a:endParaRPr lang="ru-RU" dirty="0" smtClean="0"/>
          </a:p>
          <a:p>
            <a:r>
              <a:rPr lang="ru-RU" dirty="0" smtClean="0"/>
              <a:t>2) Выполнена обработка данных с 6114 фотографий автором из 8082 (другими операторами) по суточной активности этих </a:t>
            </a:r>
            <a:r>
              <a:rPr lang="ru-RU" dirty="0" smtClean="0"/>
              <a:t>видов.</a:t>
            </a:r>
          </a:p>
          <a:p>
            <a:endParaRPr lang="ru-RU" dirty="0" smtClean="0"/>
          </a:p>
          <a:p>
            <a:r>
              <a:rPr lang="ru-RU" dirty="0" smtClean="0"/>
              <a:t>3) Сравнительный анализ временных интервалов встречаемости всех трех видов с литературными данными не имеет противоречий, рабочая гипотеза о том, что данные с фоторегистраторов лишь дополняют общеизвестную информацию о суточной активности видов подтверждена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4) Для оформительских целей можно использовать только удачные фотографии медведя. Лисица и заяц-беляк встречаются в высокогорной тундре в сумеречное и ночное время и при плохом освещении нельзя гарантировать качественных фотографий этих видов.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909641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Источники информации</a:t>
            </a:r>
            <a:endParaRPr lang="en-US" sz="2800" dirty="0">
              <a:latin typeface="+mn-lt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571" y="1363971"/>
            <a:ext cx="86533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1. Электронный </a:t>
            </a:r>
            <a:r>
              <a:rPr lang="ru-RU" dirty="0" smtClean="0"/>
              <a:t>ресурс: Режим доступа на 10.03.2021: </a:t>
            </a:r>
            <a:r>
              <a:rPr lang="ru-RU" u="sng" dirty="0" smtClean="0">
                <a:hlinkClick r:id="rId2"/>
              </a:rPr>
              <a:t>https://</a:t>
            </a:r>
            <a:r>
              <a:rPr lang="ru-RU" u="sng" dirty="0" smtClean="0">
                <a:hlinkClick r:id="rId2"/>
              </a:rPr>
              <a:t>mirznaniy.com/sutochnaya-aktivnost-i-povedenie-burogo-medvedya/</a:t>
            </a:r>
            <a:endParaRPr lang="ru-RU" u="sng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2. Электронный ресурс: Режим доступа на 10.03.2021: </a:t>
            </a:r>
            <a:r>
              <a:rPr lang="ru-RU" u="sng" dirty="0" smtClean="0">
                <a:hlinkClick r:id="rId3"/>
              </a:rPr>
              <a:t>https://</a:t>
            </a:r>
            <a:r>
              <a:rPr lang="ru-RU" u="sng" dirty="0" smtClean="0">
                <a:hlinkClick r:id="rId3"/>
              </a:rPr>
              <a:t>mirznaniy.com/sutochnaya-aktivnost-i-povedenie-lisitsyi/</a:t>
            </a:r>
            <a:endParaRPr lang="ru-RU" u="sng" dirty="0" smtClean="0"/>
          </a:p>
          <a:p>
            <a:endParaRPr lang="ru-RU" dirty="0" smtClean="0"/>
          </a:p>
          <a:p>
            <a:r>
              <a:rPr lang="ru-RU" dirty="0" smtClean="0"/>
              <a:t>3. Электронный ресурс: Режим доступа на 10.03.2021: </a:t>
            </a:r>
            <a:r>
              <a:rPr lang="en-US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www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proxvost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smtClean="0">
                <a:hlinkClick r:id="rId4"/>
              </a:rPr>
              <a:t>info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smtClean="0">
                <a:hlinkClick r:id="rId4"/>
              </a:rPr>
              <a:t>animals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err="1" smtClean="0">
                <a:hlinkClick r:id="rId4"/>
              </a:rPr>
              <a:t>europe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smtClean="0">
                <a:hlinkClick r:id="rId4"/>
              </a:rPr>
              <a:t>mountain</a:t>
            </a:r>
            <a:r>
              <a:rPr lang="ru-RU" u="sng" dirty="0" smtClean="0">
                <a:hlinkClick r:id="rId4"/>
              </a:rPr>
              <a:t>_</a:t>
            </a:r>
            <a:r>
              <a:rPr lang="en-US" u="sng" dirty="0" smtClean="0">
                <a:hlinkClick r:id="rId4"/>
              </a:rPr>
              <a:t>hare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php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909641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Custom TEST">
      <a:dk1>
        <a:srgbClr val="000000"/>
      </a:dk1>
      <a:lt1>
        <a:srgbClr val="FFFFFF"/>
      </a:lt1>
      <a:dk2>
        <a:srgbClr val="01579B"/>
      </a:dk2>
      <a:lt2>
        <a:srgbClr val="E1F5FE"/>
      </a:lt2>
      <a:accent1>
        <a:srgbClr val="0277BD"/>
      </a:accent1>
      <a:accent2>
        <a:srgbClr val="0288D1"/>
      </a:accent2>
      <a:accent3>
        <a:srgbClr val="039BE5"/>
      </a:accent3>
      <a:accent4>
        <a:srgbClr val="03A9F4"/>
      </a:accent4>
      <a:accent5>
        <a:srgbClr val="29B6F6"/>
      </a:accent5>
      <a:accent6>
        <a:srgbClr val="4FC3F7"/>
      </a:accent6>
      <a:hlink>
        <a:srgbClr val="039BE5"/>
      </a:hlink>
      <a:folHlink>
        <a:srgbClr val="0277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9743</TotalTime>
  <Words>872</Words>
  <Application>Microsoft Office PowerPoint</Application>
  <PresentationFormat>Экран (16:9)</PresentationFormat>
  <Paragraphs>243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Секция:№7 Биомониторинг животного мира                  Тема: Суточная активность животных Байкальского заповедника.</vt:lpstr>
      <vt:lpstr>Слайд 2</vt:lpstr>
      <vt:lpstr>Задачи:</vt:lpstr>
      <vt:lpstr>Гипотеза</vt:lpstr>
      <vt:lpstr>Методы и материалы</vt:lpstr>
      <vt:lpstr>Результаты и обсуждение</vt:lpstr>
      <vt:lpstr>Результаты и обсуждение</vt:lpstr>
      <vt:lpstr>Выводы</vt:lpstr>
      <vt:lpstr>Источники информации</vt:lpstr>
      <vt:lpstr>СПАСИБО ЗА ВНИМАНИЕ!</vt:lpstr>
    </vt:vector>
  </TitlesOfParts>
  <Company>Ergun Kayis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Mirije Shefiti</dc:creator>
  <cp:lastModifiedBy>Станция кольцевания</cp:lastModifiedBy>
  <cp:revision>1210</cp:revision>
  <cp:lastPrinted>2015-03-02T20:38:25Z</cp:lastPrinted>
  <dcterms:created xsi:type="dcterms:W3CDTF">2014-07-08T04:55:45Z</dcterms:created>
  <dcterms:modified xsi:type="dcterms:W3CDTF">2021-03-13T08:12:48Z</dcterms:modified>
</cp:coreProperties>
</file>