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3" r:id="rId4"/>
    <p:sldId id="257" r:id="rId5"/>
    <p:sldId id="258" r:id="rId6"/>
    <p:sldId id="269" r:id="rId7"/>
    <p:sldId id="272" r:id="rId8"/>
    <p:sldId id="259" r:id="rId9"/>
    <p:sldId id="274" r:id="rId10"/>
    <p:sldId id="260" r:id="rId11"/>
    <p:sldId id="270" r:id="rId12"/>
    <p:sldId id="263" r:id="rId13"/>
    <p:sldId id="264" r:id="rId14"/>
    <p:sldId id="266" r:id="rId15"/>
    <p:sldId id="265" r:id="rId16"/>
    <p:sldId id="271" r:id="rId17"/>
    <p:sldId id="275" r:id="rId18"/>
    <p:sldId id="261" r:id="rId19"/>
    <p:sldId id="262" r:id="rId20"/>
    <p:sldId id="276" r:id="rId21"/>
    <p:sldId id="278" r:id="rId22"/>
    <p:sldId id="277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Грабельных Даниил и Смирнов Василий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Вещества под микроскопом </a:t>
            </a:r>
            <a:br>
              <a:rPr lang="ru-RU" dirty="0" smtClean="0"/>
            </a:br>
            <a:r>
              <a:rPr lang="ru-RU" dirty="0" smtClean="0"/>
              <a:t>и Наураша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/>
              <a:t>Цвет</a:t>
            </a:r>
            <a:endParaRPr lang="ru-RU" sz="7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6467" y="2348880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Цвет прозрачный.</a:t>
            </a:r>
          </a:p>
          <a:p>
            <a:endParaRPr lang="ru-RU" sz="6000" dirty="0"/>
          </a:p>
          <a:p>
            <a:r>
              <a:rPr lang="ru-RU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353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2213976"/>
            <a:ext cx="16692464" cy="1669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" y="0"/>
            <a:ext cx="9128698" cy="69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1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Натрия бикарбонат</a:t>
            </a:r>
            <a:endParaRPr lang="ru-RU" sz="6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553016"/>
            <a:ext cx="2643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/>
              <a:t>Форма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4583" y="3356992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Неправильная форма , но в составе находятся вещества с  правильной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18351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Цвет</a:t>
            </a:r>
            <a:endParaRPr lang="ru-RU" sz="6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96821" y="220486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Цвет прозрачный.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62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4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2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Бабочка</a:t>
            </a:r>
            <a:endParaRPr lang="ru-RU" sz="6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2060848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Крыло бабочки всё в полосатых чешуйках</a:t>
            </a:r>
            <a:r>
              <a:rPr lang="ru-RU" dirty="0" smtClean="0"/>
              <a:t>.</a:t>
            </a:r>
          </a:p>
          <a:p>
            <a:endParaRPr lang="ru-RU" sz="4400" dirty="0"/>
          </a:p>
          <a:p>
            <a:r>
              <a:rPr lang="ru-RU" sz="4400" dirty="0" smtClean="0"/>
              <a:t>Чешуйки коричневого цвета.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5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1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Медь сернокислая</a:t>
            </a:r>
            <a:endParaRPr lang="ru-RU" sz="6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573341"/>
            <a:ext cx="2183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Форма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140968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Медь сернокислая правильной формы.  Например: овальной , круглой , квадратной , прямоугольной и т.д.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26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dirty="0" smtClean="0"/>
              <a:t>Цвет</a:t>
            </a:r>
            <a:endParaRPr lang="ru-RU" sz="7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Прозрачный </a:t>
            </a:r>
            <a:r>
              <a:rPr lang="ru-RU" sz="7200" dirty="0" err="1" smtClean="0"/>
              <a:t>крестал</a:t>
            </a:r>
            <a:r>
              <a:rPr lang="ru-RU" sz="7200" dirty="0" smtClean="0"/>
              <a:t> синего света.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7230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" y="9748"/>
            <a:ext cx="9130509" cy="68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Наураша</a:t>
            </a:r>
            <a:endParaRPr lang="ru-RU" sz="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8237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Наураша – это цифровая лаборатория для участников младших классов.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17032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Мы изучали разделы: звук , электричество , магнитное поле , сила , температура , свет и кислотность.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84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32"/>
            <a:ext cx="9144000" cy="68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Конец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207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01" y="18028"/>
            <a:ext cx="9753600" cy="715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1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/>
              <a:t>Песок на </a:t>
            </a:r>
            <a:r>
              <a:rPr lang="ru-RU" b="1" i="1" dirty="0"/>
              <a:t>Б</a:t>
            </a:r>
            <a:r>
              <a:rPr lang="ru-RU" b="1" i="1" dirty="0" smtClean="0"/>
              <a:t>айкале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84482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Форма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1540" y="285293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Песчинки на Байкале правильной формы.  Например: прямоугольной, треугольной , овальной, круглой и даже в форме сердечка.</a:t>
            </a:r>
          </a:p>
          <a:p>
            <a:endParaRPr lang="ru-RU" sz="3200" dirty="0"/>
          </a:p>
          <a:p>
            <a:r>
              <a:rPr lang="ru-RU" sz="3200" dirty="0" smtClean="0"/>
              <a:t>У песка и соли постоянно трутся грани и поэтому они изменяют свою форму.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71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Цвет</a:t>
            </a:r>
            <a:endParaRPr lang="ru-RU" sz="6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2060848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Розовый , голубой , серый , кремовый , золотой , белый , прозрачный , янтарный , красный , чёрный , жёлтый , оранжевый , зелёный , коричневый , фиолетовый ,кристальный и телесного цвета и т.д.</a:t>
            </a:r>
          </a:p>
          <a:p>
            <a:endParaRPr lang="ru-RU" sz="2800" b="1" dirty="0"/>
          </a:p>
          <a:p>
            <a:r>
              <a:rPr lang="ru-RU" sz="2800" b="1" dirty="0" smtClean="0"/>
              <a:t>Блестящие цветные песчинки становятся чёрными, если смотреть под другим светом.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2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0"/>
            <a:ext cx="9132264" cy="714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-459432"/>
            <a:ext cx="9132264" cy="913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" y="0"/>
            <a:ext cx="9112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Соль</a:t>
            </a:r>
            <a:endParaRPr lang="ru-RU" sz="5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37901" y="1988840"/>
            <a:ext cx="77766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Соль, которая на первой картинке, отличается чем на второй </a:t>
            </a:r>
            <a:r>
              <a:rPr lang="ru-RU" sz="4000" dirty="0" smtClean="0"/>
              <a:t>картинке формой.</a:t>
            </a:r>
          </a:p>
          <a:p>
            <a:r>
              <a:rPr lang="ru-RU" sz="4000" dirty="0" smtClean="0"/>
              <a:t>Потому что они сделаны по разному.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3409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Соль </a:t>
            </a:r>
            <a:r>
              <a:rPr lang="ru-RU" sz="4800" dirty="0" smtClean="0"/>
              <a:t>правильной </a:t>
            </a:r>
            <a:r>
              <a:rPr lang="ru-RU" sz="4800" dirty="0"/>
              <a:t>формы. Например: треугольный ,трапециозной , круглой , прямоугольной , </a:t>
            </a:r>
            <a:r>
              <a:rPr lang="ru-RU" sz="4800" dirty="0" smtClean="0"/>
              <a:t>квадратной </a:t>
            </a:r>
            <a:r>
              <a:rPr lang="ru-RU" sz="4800" dirty="0"/>
              <a:t>, овальной и даже </a:t>
            </a:r>
            <a:r>
              <a:rPr lang="ru-RU" sz="4800" dirty="0" smtClean="0"/>
              <a:t>полукруглой</a:t>
            </a:r>
            <a:r>
              <a:rPr lang="ru-RU" sz="48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705470"/>
            <a:ext cx="223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Форма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5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772</TotalTime>
  <Words>234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Вещества под микроскопом  и Наураша</vt:lpstr>
      <vt:lpstr>Презентация PowerPoint</vt:lpstr>
      <vt:lpstr>Презентация PowerPoint</vt:lpstr>
      <vt:lpstr>Песок на Байкале</vt:lpstr>
      <vt:lpstr>Цвет</vt:lpstr>
      <vt:lpstr>Презентация PowerPoint</vt:lpstr>
      <vt:lpstr>Презентация PowerPoint</vt:lpstr>
      <vt:lpstr>Соль</vt:lpstr>
      <vt:lpstr>Презентация PowerPoint</vt:lpstr>
      <vt:lpstr>Цвет</vt:lpstr>
      <vt:lpstr>Презентация PowerPoint</vt:lpstr>
      <vt:lpstr>Натрия бикарбонат</vt:lpstr>
      <vt:lpstr>Цвет</vt:lpstr>
      <vt:lpstr>Презентация PowerPoint</vt:lpstr>
      <vt:lpstr>Бабочка</vt:lpstr>
      <vt:lpstr>Презентация PowerPoint</vt:lpstr>
      <vt:lpstr>Презентация PowerPoint</vt:lpstr>
      <vt:lpstr>Медь сернокислая</vt:lpstr>
      <vt:lpstr>Цвет</vt:lpstr>
      <vt:lpstr>Наураша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Вещества под микроскопом</dc:title>
  <dc:creator>ученик</dc:creator>
  <cp:lastModifiedBy>ученик</cp:lastModifiedBy>
  <cp:revision>37</cp:revision>
  <dcterms:created xsi:type="dcterms:W3CDTF">2015-08-16T01:13:46Z</dcterms:created>
  <dcterms:modified xsi:type="dcterms:W3CDTF">2015-08-17T10:39:20Z</dcterms:modified>
</cp:coreProperties>
</file>